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96" r:id="rId2"/>
  </p:sldMasterIdLst>
  <p:notesMasterIdLst>
    <p:notesMasterId r:id="rId53"/>
  </p:notesMasterIdLst>
  <p:sldIdLst>
    <p:sldId id="478" r:id="rId3"/>
    <p:sldId id="509" r:id="rId4"/>
    <p:sldId id="510" r:id="rId5"/>
    <p:sldId id="526" r:id="rId6"/>
    <p:sldId id="533" r:id="rId7"/>
    <p:sldId id="534" r:id="rId8"/>
    <p:sldId id="527" r:id="rId9"/>
    <p:sldId id="386" r:id="rId10"/>
    <p:sldId id="383" r:id="rId11"/>
    <p:sldId id="482" r:id="rId12"/>
    <p:sldId id="380" r:id="rId13"/>
    <p:sldId id="377" r:id="rId14"/>
    <p:sldId id="473" r:id="rId15"/>
    <p:sldId id="360" r:id="rId16"/>
    <p:sldId id="389" r:id="rId17"/>
    <p:sldId id="528" r:id="rId18"/>
    <p:sldId id="511" r:id="rId19"/>
    <p:sldId id="517" r:id="rId20"/>
    <p:sldId id="518" r:id="rId21"/>
    <p:sldId id="391" r:id="rId22"/>
    <p:sldId id="529" r:id="rId23"/>
    <p:sldId id="398" r:id="rId24"/>
    <p:sldId id="401" r:id="rId25"/>
    <p:sldId id="530" r:id="rId26"/>
    <p:sldId id="531" r:id="rId27"/>
    <p:sldId id="403" r:id="rId28"/>
    <p:sldId id="416" r:id="rId29"/>
    <p:sldId id="417" r:id="rId30"/>
    <p:sldId id="418" r:id="rId31"/>
    <p:sldId id="429" r:id="rId32"/>
    <p:sldId id="430" r:id="rId33"/>
    <p:sldId id="431" r:id="rId34"/>
    <p:sldId id="433" r:id="rId35"/>
    <p:sldId id="434" r:id="rId36"/>
    <p:sldId id="435" r:id="rId37"/>
    <p:sldId id="437" r:id="rId38"/>
    <p:sldId id="406" r:id="rId39"/>
    <p:sldId id="408" r:id="rId40"/>
    <p:sldId id="410" r:id="rId41"/>
    <p:sldId id="411" r:id="rId42"/>
    <p:sldId id="412" r:id="rId43"/>
    <p:sldId id="441" r:id="rId44"/>
    <p:sldId id="442" r:id="rId45"/>
    <p:sldId id="444" r:id="rId46"/>
    <p:sldId id="446" r:id="rId47"/>
    <p:sldId id="439" r:id="rId48"/>
    <p:sldId id="448" r:id="rId49"/>
    <p:sldId id="325" r:id="rId50"/>
    <p:sldId id="459" r:id="rId51"/>
    <p:sldId id="333"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09"/>
            <p14:sldId id="510"/>
            <p14:sldId id="526"/>
            <p14:sldId id="533"/>
            <p14:sldId id="534"/>
            <p14:sldId id="527"/>
          </p14:sldIdLst>
        </p14:section>
        <p14:section name="Technology reflections" id="{14051ADF-BE31-41C4-B683-02204B47C64D}">
          <p14:sldIdLst>
            <p14:sldId id="386"/>
            <p14:sldId id="383"/>
            <p14:sldId id="482"/>
            <p14:sldId id="380"/>
            <p14:sldId id="377"/>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75" d="100"/>
          <a:sy n="75" d="100"/>
        </p:scale>
        <p:origin x="94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1/22/2018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12</a:t>
            </a:fld>
            <a:endParaRPr lang="en-US"/>
          </a:p>
        </p:txBody>
      </p:sp>
    </p:spTree>
    <p:extLst>
      <p:ext uri="{BB962C8B-B14F-4D97-AF65-F5344CB8AC3E}">
        <p14:creationId xmlns:p14="http://schemas.microsoft.com/office/powerpoint/2010/main" val="318688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49</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50</a:t>
            </a:fld>
            <a:endParaRPr lang="en-US"/>
          </a:p>
        </p:txBody>
      </p:sp>
    </p:spTree>
    <p:extLst>
      <p:ext uri="{BB962C8B-B14F-4D97-AF65-F5344CB8AC3E}">
        <p14:creationId xmlns:p14="http://schemas.microsoft.com/office/powerpoint/2010/main" val="79022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1/22/2018</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88E6053-4874-4BBB-9D80-74C558C9E45B}"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7" name="Rectangle 6"/>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14" name="Text Placeholder 13"/>
          <p:cNvSpPr>
            <a:spLocks noGrp="1"/>
          </p:cNvSpPr>
          <p:nvPr>
            <p:ph type="body" sz="quarter" idx="13"/>
          </p:nvPr>
        </p:nvSpPr>
        <p:spPr>
          <a:xfrm>
            <a:off x="0" y="2438400"/>
            <a:ext cx="9144000" cy="2406650"/>
          </a:xfrm>
        </p:spPr>
        <p:txBody>
          <a:bodyPr/>
          <a:lstStyle>
            <a:lvl1pPr marL="0" indent="0" algn="ctr">
              <a:buNone/>
              <a:defRPr sz="3200">
                <a:solidFill>
                  <a:schemeClr val="accent2"/>
                </a:solidFill>
              </a:defRPr>
            </a:lvl1pPr>
          </a:lstStyle>
          <a:p>
            <a:pPr lvl="0"/>
            <a:r>
              <a:rPr lang="en-US"/>
              <a:t>Edit Master text styles</a:t>
            </a:r>
          </a:p>
        </p:txBody>
      </p:sp>
      <p:sp>
        <p:nvSpPr>
          <p:cNvPr id="16" name="Title 15"/>
          <p:cNvSpPr>
            <a:spLocks noGrp="1"/>
          </p:cNvSpPr>
          <p:nvPr>
            <p:ph type="title"/>
          </p:nvPr>
        </p:nvSpPr>
        <p:spPr>
          <a:xfrm>
            <a:off x="0" y="1828800"/>
            <a:ext cx="9144000" cy="609600"/>
          </a:xfrm>
        </p:spPr>
        <p:txBody>
          <a:bodyPr>
            <a:normAutofit/>
          </a:bodyPr>
          <a:lstStyle>
            <a:lvl1pPr>
              <a:defRPr sz="2800" b="0">
                <a:solidFill>
                  <a:schemeClr val="accent3">
                    <a:lumMod val="50000"/>
                  </a:schemeClr>
                </a:solidFill>
                <a:latin typeface="+mj-lt"/>
              </a:defRPr>
            </a:lvl1pPr>
          </a:lstStyle>
          <a:p>
            <a:r>
              <a:rPr lang="en-US" sz="2800">
                <a:solidFill>
                  <a:srgbClr val="A7998B"/>
                </a:solidFill>
                <a:latin typeface="+mj-lt"/>
                <a:cs typeface="Helvetica"/>
              </a:rPr>
              <a:t>Click to edit Master title style</a:t>
            </a:r>
            <a:endParaRPr lang="en-US" sz="2800" dirty="0">
              <a:solidFill>
                <a:srgbClr val="A7998B"/>
              </a:solidFill>
              <a:latin typeface="+mj-lt"/>
              <a:cs typeface="Helvetica"/>
            </a:endParaRPr>
          </a:p>
        </p:txBody>
      </p:sp>
    </p:spTree>
    <p:extLst>
      <p:ext uri="{BB962C8B-B14F-4D97-AF65-F5344CB8AC3E}">
        <p14:creationId xmlns:p14="http://schemas.microsoft.com/office/powerpoint/2010/main" val="397266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FA229C3-0E40-4875-A9B1-F625C8A010F6}"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10" name="Rectangle 9"/>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2" name="Picture 11" descr="cu white lrg.psd"/>
          <p:cNvPicPr>
            <a:picLocks noChangeAspect="1"/>
          </p:cNvPicPr>
          <p:nvPr/>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3" name="Text Placeholder 2"/>
          <p:cNvSpPr>
            <a:spLocks noGrp="1"/>
          </p:cNvSpPr>
          <p:nvPr>
            <p:ph type="body" sz="quarter" idx="13"/>
          </p:nvPr>
        </p:nvSpPr>
        <p:spPr>
          <a:xfrm>
            <a:off x="285750" y="1752600"/>
            <a:ext cx="8678863" cy="3998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1338501" y="304800"/>
            <a:ext cx="7653099" cy="1143000"/>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5210495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6" name="Footer Placeholder 5"/>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7" name="Slide Number Placeholder 6"/>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Helvetica" panose="020B0604020202020204" pitchFamily="34" charset="0"/>
              <a:ea typeface="+mn-ea"/>
              <a:cs typeface="Helvetica" panose="020B0604020202020204" pitchFamily="34" charset="0"/>
            </a:endParaRPr>
          </a:p>
        </p:txBody>
      </p:sp>
      <p:sp>
        <p:nvSpPr>
          <p:cNvPr id="10" name="Rectangle 9"/>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1" name="Picture 10" descr="cu white lrg.psd"/>
          <p:cNvPicPr>
            <a:picLocks noChangeAspect="1"/>
          </p:cNvPicPr>
          <p:nvPr/>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2" name="Title 1"/>
          <p:cNvSpPr>
            <a:spLocks noGrp="1"/>
          </p:cNvSpPr>
          <p:nvPr>
            <p:ph type="title"/>
          </p:nvPr>
        </p:nvSpPr>
        <p:spPr>
          <a:xfrm>
            <a:off x="1371600" y="222250"/>
            <a:ext cx="7772400" cy="1076069"/>
          </a:xfrm>
        </p:spPr>
        <p:txBody>
          <a:bodyPr/>
          <a:lstStyle/>
          <a:p>
            <a:r>
              <a:rPr lang="en-US"/>
              <a:t>Click to edit Master title style</a:t>
            </a:r>
            <a:endParaRPr lang="en-US" dirty="0"/>
          </a:p>
        </p:txBody>
      </p:sp>
      <p:sp>
        <p:nvSpPr>
          <p:cNvPr id="4" name="Text Placeholder 3"/>
          <p:cNvSpPr>
            <a:spLocks noGrp="1"/>
          </p:cNvSpPr>
          <p:nvPr>
            <p:ph type="body" sz="quarter" idx="13"/>
          </p:nvPr>
        </p:nvSpPr>
        <p:spPr>
          <a:xfrm>
            <a:off x="0" y="1298575"/>
            <a:ext cx="9144000" cy="538163"/>
          </a:xfrm>
        </p:spPr>
        <p:txBody>
          <a:bodyPr/>
          <a:lstStyle/>
          <a:p>
            <a:pPr lvl="0"/>
            <a:r>
              <a:rPr lang="en-US"/>
              <a:t>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07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pic>
        <p:nvPicPr>
          <p:cNvPr id="6" name="Picture 5" descr="0889_10_C_lr.jpg"/>
          <p:cNvPicPr>
            <a:picLocks noChangeAspect="1"/>
          </p:cNvPicPr>
          <p:nvPr/>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Tree>
    <p:extLst>
      <p:ext uri="{BB962C8B-B14F-4D97-AF65-F5344CB8AC3E}">
        <p14:creationId xmlns:p14="http://schemas.microsoft.com/office/powerpoint/2010/main" val="1986153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43800" cy="1219200"/>
          </a:xfrm>
        </p:spPr>
        <p:txBody>
          <a:bodyPr/>
          <a:lstStyle>
            <a:lvl1pPr>
              <a:defRPr>
                <a:solidFill>
                  <a:schemeClr val="accent3">
                    <a:lumMod val="50000"/>
                  </a:schemeClr>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4" name="Footer Placeholder 3"/>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5" name="Slide Number Placeholder 4"/>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AB730FA-ABC7-4FED-9881-24AA3891AF8D}" type="slidenum">
              <a:rPr kumimoji="0" lang="es-HN" sz="1200" b="0" i="0" u="none" strike="noStrike" kern="1200" cap="none" spc="0" normalizeH="0" baseline="0" noProof="0" smtClean="0">
                <a:ln>
                  <a:noFill/>
                </a:ln>
                <a:solidFill>
                  <a:srgbClr val="000000"/>
                </a:solidFill>
                <a:effectLst/>
                <a:uLnTx/>
                <a:uFillTx/>
                <a:latin typeface="Helvetica" panose="020B0604020202020204" pitchFamily="34" charset="0"/>
                <a:ea typeface="+mn-ea"/>
                <a:cs typeface="Helvetica"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527076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8792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8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1/22/2018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1/22/2018</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1/22/2018</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1/22/2018</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1/22/2018</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362200" y="6369425"/>
            <a:ext cx="2895600" cy="365125"/>
          </a:xfrm>
        </p:spPr>
        <p:txBody>
          <a:bodyPr/>
          <a:lstStyle>
            <a:lvl1pPr>
              <a:defRPr>
                <a:latin typeface="+mj-lt"/>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a:ea typeface="+mn-ea"/>
              <a:cs typeface="+mn-cs"/>
            </a:endParaRPr>
          </a:p>
        </p:txBody>
      </p:sp>
      <p:sp>
        <p:nvSpPr>
          <p:cNvPr id="6" name="Slide Number Placeholder 5"/>
          <p:cNvSpPr>
            <a:spLocks noGrp="1"/>
          </p:cNvSpPr>
          <p:nvPr>
            <p:ph type="sldNum" sz="quarter" idx="12"/>
          </p:nvPr>
        </p:nvSpPr>
        <p:spPr>
          <a:xfrm>
            <a:off x="8610600" y="6400800"/>
            <a:ext cx="457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B9773DC-30E4-4D7B-BE39-DC7A60F52E3C}"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 name="Title 18"/>
          <p:cNvSpPr>
            <a:spLocks noGrp="1"/>
          </p:cNvSpPr>
          <p:nvPr>
            <p:ph type="title"/>
          </p:nvPr>
        </p:nvSpPr>
        <p:spPr>
          <a:xfrm>
            <a:off x="2514600" y="1828800"/>
            <a:ext cx="4777596" cy="1143000"/>
          </a:xfrm>
        </p:spPr>
        <p:txBody>
          <a:bodyPr anchor="t">
            <a:normAutofit/>
          </a:bodyPr>
          <a:lstStyle>
            <a:lvl1pPr algn="l">
              <a:defRPr sz="3200" baseline="0">
                <a:solidFill>
                  <a:schemeClr val="tx1"/>
                </a:solidFill>
              </a:defRPr>
            </a:lvl1pPr>
          </a:lstStyle>
          <a:p>
            <a:r>
              <a:rPr lang="en-US"/>
              <a:t>Click to edit Master title style</a:t>
            </a:r>
            <a:endParaRPr lang="en-US" dirty="0"/>
          </a:p>
        </p:txBody>
      </p:sp>
      <p:sp>
        <p:nvSpPr>
          <p:cNvPr id="21" name="Text Placeholder 20"/>
          <p:cNvSpPr>
            <a:spLocks noGrp="1"/>
          </p:cNvSpPr>
          <p:nvPr>
            <p:ph type="body" sz="quarter" idx="13"/>
          </p:nvPr>
        </p:nvSpPr>
        <p:spPr>
          <a:xfrm>
            <a:off x="2667000" y="3657600"/>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tx1"/>
                </a:solidFill>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solidFill>
                  <a:srgbClr val="FFFFFF"/>
                </a:solidFill>
                <a:latin typeface="+mn-lt"/>
                <a:cs typeface="Times"/>
              </a:rPr>
              <a:t>Edit Master text styles</a:t>
            </a:r>
          </a:p>
        </p:txBody>
      </p:sp>
      <p:pic>
        <p:nvPicPr>
          <p:cNvPr id="11" name="Picture 10"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76200" y="5880850"/>
            <a:ext cx="1066800" cy="977150"/>
          </a:xfrm>
          <a:prstGeom prst="rect">
            <a:avLst/>
          </a:prstGeom>
        </p:spPr>
      </p:pic>
      <p:sp>
        <p:nvSpPr>
          <p:cNvPr id="12" name="Rectangle 11"/>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pic>
        <p:nvPicPr>
          <p:cNvPr id="13" name="Picture 2" descr="https://lh3.googleusercontent.com/qPUcrEvntLlWCUeVB4FsnI-nVnLnOUtCiPRPcr6u4WlQ=w497-h144-p-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386" y="5950325"/>
            <a:ext cx="2892952"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1/22/2018</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1/22/2018</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253612"/>
            <a:ext cx="73025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C549AFB-E333-448D-936A-93764BCE94B3}" type="slidenum">
              <a:rPr kumimoji="0" lang="es-HN" sz="1200" b="0" i="0" u="none" strike="noStrike" kern="1200" cap="none" spc="0" normalizeH="0" baseline="0" noProof="0" smtClean="0">
                <a:ln>
                  <a:noFill/>
                </a:ln>
                <a:solidFill>
                  <a:srgbClr val="6633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s-HN" sz="1200" b="0" i="0" u="none" strike="noStrike" kern="1200" cap="none" spc="0" normalizeH="0" baseline="0" noProof="0" dirty="0">
              <a:ln>
                <a:noFill/>
              </a:ln>
              <a:solidFill>
                <a:srgbClr val="663300"/>
              </a:solidFill>
              <a:effectLst/>
              <a:uLnTx/>
              <a:uFillTx/>
              <a:latin typeface="Times New Roman" pitchFamily="18" charset="0"/>
              <a:ea typeface="+mn-ea"/>
              <a:cs typeface="+mn-cs"/>
            </a:endParaRPr>
          </a:p>
        </p:txBody>
      </p:sp>
      <p:pic>
        <p:nvPicPr>
          <p:cNvPr id="7" name="Picture 6" descr="cu screen b31b1b.psd"/>
          <p:cNvPicPr>
            <a:picLocks noChangeAspect="1"/>
          </p:cNvPicPr>
          <p:nvPr/>
        </p:nvPicPr>
        <p:blipFill rotWithShape="1">
          <a:blip r:embed="rId10" cstate="print">
            <a:extLst>
              <a:ext uri="{28A0092B-C50C-407E-A947-70E740481C1C}">
                <a14:useLocalDpi xmlns:a14="http://schemas.microsoft.com/office/drawing/2010/main" val="0"/>
              </a:ext>
            </a:extLst>
          </a:blip>
          <a:srcRect r="70374"/>
          <a:stretch/>
        </p:blipFill>
        <p:spPr>
          <a:xfrm>
            <a:off x="63500" y="228600"/>
            <a:ext cx="1384300"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Tree>
    <p:extLst>
      <p:ext uri="{BB962C8B-B14F-4D97-AF65-F5344CB8AC3E}">
        <p14:creationId xmlns:p14="http://schemas.microsoft.com/office/powerpoint/2010/main" val="939463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transition>
    <p:fade/>
  </p:transition>
  <p:txStyles>
    <p:titleStyle>
      <a:lvl1pPr algn="ctr" defTabSz="914400" rtl="0" eaLnBrk="1" latinLnBrk="0" hangingPunct="1">
        <a:spcBef>
          <a:spcPct val="0"/>
        </a:spcBef>
        <a:buNone/>
        <a:defRPr sz="3200" kern="1200">
          <a:solidFill>
            <a:schemeClr val="accent3">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jpe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slide" Target="slide39.xml"/><Relationship Id="rId4" Type="http://schemas.openxmlformats.org/officeDocument/2006/relationships/image" Target="../media/image40.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3.jpe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3.png"/><Relationship Id="rId10" Type="http://schemas.openxmlformats.org/officeDocument/2006/relationships/image" Target="../media/image27.gif"/><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s/_rels/slide50.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4.jpeg"/><Relationship Id="rId7"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png"/><Relationship Id="rId3" Type="http://schemas.openxmlformats.org/officeDocument/2006/relationships/image" Target="../media/image33.png"/><Relationship Id="rId7" Type="http://schemas.openxmlformats.org/officeDocument/2006/relationships/image" Target="../media/image16.jpeg"/><Relationship Id="rId12"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35.jpeg"/><Relationship Id="rId5" Type="http://schemas.openxmlformats.org/officeDocument/2006/relationships/image" Target="../media/image15.png"/><Relationship Id="rId1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34.jpeg"/><Relationship Id="rId9" Type="http://schemas.openxmlformats.org/officeDocument/2006/relationships/image" Target="../media/image18.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18" Type="http://schemas.openxmlformats.org/officeDocument/2006/relationships/image" Target="../media/image27.gif"/><Relationship Id="rId26" Type="http://schemas.openxmlformats.org/officeDocument/2006/relationships/image" Target="../media/image13.png"/><Relationship Id="rId3" Type="http://schemas.openxmlformats.org/officeDocument/2006/relationships/image" Target="../media/image33.png"/><Relationship Id="rId21" Type="http://schemas.openxmlformats.org/officeDocument/2006/relationships/image" Target="../media/image30.png"/><Relationship Id="rId7" Type="http://schemas.openxmlformats.org/officeDocument/2006/relationships/image" Target="../media/image16.jpeg"/><Relationship Id="rId12" Type="http://schemas.openxmlformats.org/officeDocument/2006/relationships/image" Target="../media/image3.png"/><Relationship Id="rId17" Type="http://schemas.openxmlformats.org/officeDocument/2006/relationships/image" Target="../media/image26.png"/><Relationship Id="rId25" Type="http://schemas.openxmlformats.org/officeDocument/2006/relationships/image" Target="../media/image12.png"/><Relationship Id="rId2" Type="http://schemas.openxmlformats.org/officeDocument/2006/relationships/image" Target="../media/image32.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2.png"/><Relationship Id="rId24" Type="http://schemas.openxmlformats.org/officeDocument/2006/relationships/image" Target="../media/image11.png"/><Relationship Id="rId5" Type="http://schemas.openxmlformats.org/officeDocument/2006/relationships/image" Target="../media/image10.png"/><Relationship Id="rId15" Type="http://schemas.openxmlformats.org/officeDocument/2006/relationships/image" Target="../media/image24.png"/><Relationship Id="rId23" Type="http://schemas.openxmlformats.org/officeDocument/2006/relationships/image" Target="../media/image35.jpe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34.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spTree>
    <p:extLst>
      <p:ext uri="{BB962C8B-B14F-4D97-AF65-F5344CB8AC3E}">
        <p14:creationId xmlns:p14="http://schemas.microsoft.com/office/powerpoint/2010/main" val="2539159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a:t>Rapid Mix</a:t>
            </a:r>
          </a:p>
          <a:p>
            <a:r>
              <a:rPr lang="en-US" sz="4800" dirty="0"/>
              <a:t>Flocculator</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a:t>Nanoglob</a:t>
            </a:r>
            <a:r>
              <a:rPr lang="en-US" dirty="0"/>
              <a:t> 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Creativity for Environmental Engineers can be expressed in how we solve the challenges of the interaction between fluids, particles, and geometry</a:t>
            </a:r>
          </a:p>
          <a:p>
            <a:r>
              <a:rPr lang="en-US" dirty="0"/>
              <a:t>It’s about details! (It is about all of the things that traditional textbooks tend to ignore.)</a:t>
            </a:r>
          </a:p>
          <a:p>
            <a:pPr lvl="1"/>
            <a:r>
              <a:rPr lang="en-US" dirty="0"/>
              <a:t>Density currents caused by temperature change</a:t>
            </a:r>
          </a:p>
          <a:p>
            <a:pPr lvl="1"/>
            <a:r>
              <a:rPr lang="en-US" dirty="0"/>
              <a:t>Flow distribution to reduce mean currents</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635234">
            <a:off x="4377261" y="1642402"/>
            <a:ext cx="4990591" cy="830997"/>
          </a:xfrm>
          <a:prstGeom prst="rect">
            <a:avLst/>
          </a:prstGeom>
          <a:noFill/>
        </p:spPr>
        <p:txBody>
          <a:bodyPr wrap="square" rtlCol="0">
            <a:spAutoFit/>
          </a:bodyPr>
          <a:lstStyle/>
          <a:p>
            <a:r>
              <a:rPr lang="en-US" sz="2400" dirty="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3" name="Group 2"/>
          <p:cNvGrpSpPr/>
          <p:nvPr/>
        </p:nvGrpSpPr>
        <p:grpSpPr>
          <a:xfrm>
            <a:off x="2356224" y="1708819"/>
            <a:ext cx="1718036" cy="1443209"/>
            <a:chOff x="2356224" y="1708819"/>
            <a:chExt cx="1718036" cy="1443209"/>
          </a:xfrm>
        </p:grpSpPr>
        <p:pic>
          <p:nvPicPr>
            <p:cNvPr id="10" name="Picture 2" descr="https://lh3.googleusercontent.com/qPUcrEvntLlWCUeVB4FsnI-nVnLnOUtCiPRPcr6u4WlQ=w497-h144-p-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6224" y="2654247"/>
              <a:ext cx="1718036" cy="49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904924" y="1708819"/>
              <a:ext cx="639776" cy="620134"/>
            </a:xfrm>
            <a:prstGeom prst="rect">
              <a:avLst/>
            </a:prstGeom>
          </p:spPr>
        </p:pic>
      </p:gr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4"/>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6"/>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7"/>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8"/>
          <a:stretch>
            <a:fillRect/>
          </a:stretch>
        </p:blipFill>
        <p:spPr>
          <a:xfrm>
            <a:off x="5246814" y="1809893"/>
            <a:ext cx="1680536" cy="542828"/>
          </a:xfrm>
          <a:prstGeom prst="rect">
            <a:avLst/>
          </a:prstGeom>
        </p:spPr>
      </p:pic>
      <p:grpSp>
        <p:nvGrpSpPr>
          <p:cNvPr id="6" name="Group 5"/>
          <p:cNvGrpSpPr/>
          <p:nvPr/>
        </p:nvGrpSpPr>
        <p:grpSpPr>
          <a:xfrm>
            <a:off x="2356224" y="4946150"/>
            <a:ext cx="1801881" cy="1501305"/>
            <a:chOff x="2356224" y="4946150"/>
            <a:chExt cx="1801881" cy="1501305"/>
          </a:xfrm>
        </p:grpSpPr>
        <p:pic>
          <p:nvPicPr>
            <p:cNvPr id="20" name="Picture 2" descr="http://www.apphonduras.org/wp-content/uploads/2014/11/cropped-weblogo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a:stretch>
              <a:fillRect/>
            </a:stretch>
          </p:blipFill>
          <p:spPr>
            <a:xfrm>
              <a:off x="2801005" y="4946150"/>
              <a:ext cx="887585" cy="343311"/>
            </a:xfrm>
            <a:prstGeom prst="rect">
              <a:avLst/>
            </a:prstGeom>
          </p:spPr>
        </p:pic>
        <p:pic>
          <p:nvPicPr>
            <p:cNvPr id="22" name="Picture 21"/>
            <p:cNvPicPr>
              <a:picLocks noChangeAspect="1"/>
            </p:cNvPicPr>
            <p:nvPr/>
          </p:nvPicPr>
          <p:blipFill>
            <a:blip r:embed="rId11"/>
            <a:stretch>
              <a:fillRect/>
            </a:stretch>
          </p:blipFill>
          <p:spPr>
            <a:xfrm>
              <a:off x="2389027" y="5918332"/>
              <a:ext cx="1769078" cy="291145"/>
            </a:xfrm>
            <a:prstGeom prst="rect">
              <a:avLst/>
            </a:prstGeom>
          </p:spPr>
        </p:pic>
        <p:pic>
          <p:nvPicPr>
            <p:cNvPr id="23" name="Picture 22"/>
            <p:cNvPicPr>
              <a:picLocks noChangeAspect="1"/>
            </p:cNvPicPr>
            <p:nvPr/>
          </p:nvPicPr>
          <p:blipFill>
            <a:blip r:embed="rId12"/>
            <a:stretch>
              <a:fillRect/>
            </a:stretch>
          </p:blipFill>
          <p:spPr>
            <a:xfrm>
              <a:off x="2471117" y="6239910"/>
              <a:ext cx="1488250" cy="2075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grpSp>
        <p:nvGrpSpPr>
          <p:cNvPr id="4" name="Group 3"/>
          <p:cNvGrpSpPr/>
          <p:nvPr/>
        </p:nvGrpSpPr>
        <p:grpSpPr>
          <a:xfrm>
            <a:off x="6814148" y="3424472"/>
            <a:ext cx="1680536" cy="1487712"/>
            <a:chOff x="6814148" y="3424472"/>
            <a:chExt cx="1680536" cy="1487712"/>
          </a:xfrm>
        </p:grpSpPr>
        <p:pic>
          <p:nvPicPr>
            <p:cNvPr id="9" name="Picture 8"/>
            <p:cNvPicPr>
              <a:picLocks noChangeAspect="1"/>
            </p:cNvPicPr>
            <p:nvPr/>
          </p:nvPicPr>
          <p:blipFill>
            <a:blip r:embed="rId8"/>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4" name="Picture 2" descr="https://lh3.googleusercontent.com/qPUcrEvntLlWCUeVB4FsnI-nVnLnOUtCiPRPcr6u4WlQ=w497-h144-p-n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6146" y="4642127"/>
              <a:ext cx="932072" cy="2700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Entering the Sedimentation 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Innovations</a:t>
            </a:r>
          </a:p>
        </p:txBody>
      </p:sp>
      <p:sp>
        <p:nvSpPr>
          <p:cNvPr id="3" name="Content Placeholder 2"/>
          <p:cNvSpPr>
            <a:spLocks noGrp="1"/>
          </p:cNvSpPr>
          <p:nvPr>
            <p:ph idx="1"/>
          </p:nvPr>
        </p:nvSpPr>
        <p:spPr/>
        <p:txBody>
          <a:bodyPr/>
          <a:lstStyle/>
          <a:p>
            <a:r>
              <a:rPr lang="en-US" dirty="0"/>
              <a:t>AguaClara is open source 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pPr lvl="1"/>
            <a:r>
              <a:rPr lang="en-US" dirty="0"/>
              <a:t>Our technologies </a:t>
            </a:r>
            <a:r>
              <a:rPr lang="en-US" b="1" dirty="0"/>
              <a:t>use ZERO electricity </a:t>
            </a:r>
            <a:r>
              <a:rPr lang="en-US" dirty="0"/>
              <a:t>(except for batteries in the turbidimeters)</a:t>
            </a:r>
          </a:p>
          <a:p>
            <a:r>
              <a:rPr lang="en-US" dirty="0"/>
              <a:t>Some plant </a:t>
            </a:r>
            <a:r>
              <a:rPr lang="en-US" b="1" dirty="0">
                <a:hlinkClick r:id="rId4"/>
              </a:rPr>
              <a:t>performance data is online</a:t>
            </a:r>
            <a:br>
              <a:rPr lang="en-US" dirty="0"/>
            </a:br>
            <a:endParaRPr lang="en-US" dirty="0"/>
          </a:p>
        </p:txBody>
      </p:sp>
    </p:spTree>
    <p:extLst>
      <p:ext uri="{BB962C8B-B14F-4D97-AF65-F5344CB8AC3E}">
        <p14:creationId xmlns:p14="http://schemas.microsoft.com/office/powerpoint/2010/main" val="35380747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CAPITAL COST</a:t>
            </a:r>
          </a:p>
          <a:p>
            <a:pPr lvl="0" algn="ctr" defTabSz="977900">
              <a:lnSpc>
                <a:spcPct val="90000"/>
              </a:lnSpc>
              <a:spcBef>
                <a:spcPct val="0"/>
              </a:spcBef>
              <a:spcAft>
                <a:spcPct val="35000"/>
              </a:spcAft>
            </a:pPr>
            <a:r>
              <a:rPr lang="en-US" sz="2200" kern="1200" dirty="0"/>
              <a:t>$50,000 +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a:extLst>
              <a:ext uri="{FF2B5EF4-FFF2-40B4-BE49-F238E27FC236}">
                <a16:creationId xmlns:a16="http://schemas.microsoft.com/office/drawing/2014/main" id="{557DCE0F-AF45-49D9-8AD0-9363D925F7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78743" y="1828800"/>
            <a:ext cx="1981200" cy="1920374"/>
          </a:xfrm>
          <a:prstGeom prst="rect">
            <a:avLst/>
          </a:prstGeom>
        </p:spPr>
      </p:pic>
      <p:cxnSp>
        <p:nvCxnSpPr>
          <p:cNvPr id="194" name="Straight Arrow Connector 200">
            <a:extLst>
              <a:ext uri="{FF2B5EF4-FFF2-40B4-BE49-F238E27FC236}">
                <a16:creationId xmlns:a16="http://schemas.microsoft.com/office/drawing/2014/main" id="{7A730057-EE99-41C8-B7E8-C3E096AC4C21}"/>
              </a:ext>
            </a:extLst>
          </p:cNvPr>
          <p:cNvCxnSpPr>
            <a:cxnSpLocks/>
            <a:stCxn id="198" idx="3"/>
            <a:endCxn id="188" idx="1"/>
          </p:cNvCxnSpPr>
          <p:nvPr/>
        </p:nvCxnSpPr>
        <p:spPr>
          <a:xfrm>
            <a:off x="1683755" y="1465444"/>
            <a:ext cx="1894988" cy="1323543"/>
          </a:xfrm>
          <a:prstGeom prst="curvedConnector3">
            <a:avLst>
              <a:gd name="adj1" fmla="val 50000"/>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01969F0-AF11-4243-9ACD-F44411E24493}"/>
              </a:ext>
            </a:extLst>
          </p:cNvPr>
          <p:cNvGrpSpPr/>
          <p:nvPr/>
        </p:nvGrpSpPr>
        <p:grpSpPr>
          <a:xfrm>
            <a:off x="151543" y="121875"/>
            <a:ext cx="1608216" cy="2687138"/>
            <a:chOff x="2128" y="1236577"/>
            <a:chExt cx="1608216" cy="2687138"/>
          </a:xfrm>
        </p:grpSpPr>
        <p:sp>
          <p:nvSpPr>
            <p:cNvPr id="198" name="Rounded Rectangle 265">
              <a:extLst>
                <a:ext uri="{FF2B5EF4-FFF2-40B4-BE49-F238E27FC236}">
                  <a16:creationId xmlns:a16="http://schemas.microsoft.com/office/drawing/2014/main" id="{A40A875C-D756-4AC3-8C1A-9115B1F75CD1}"/>
                </a:ext>
              </a:extLst>
            </p:cNvPr>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9" name="Picture 198">
              <a:extLst>
                <a:ext uri="{FF2B5EF4-FFF2-40B4-BE49-F238E27FC236}">
                  <a16:creationId xmlns:a16="http://schemas.microsoft.com/office/drawing/2014/main" id="{910985D9-ACA0-4642-AF34-FCA75F068473}"/>
                </a:ext>
              </a:extLst>
            </p:cNvPr>
            <p:cNvPicPr>
              <a:picLocks noChangeAspect="1"/>
            </p:cNvPicPr>
            <p:nvPr/>
          </p:nvPicPr>
          <p:blipFill>
            <a:blip r:embed="rId3"/>
            <a:stretch>
              <a:fillRect/>
            </a:stretch>
          </p:blipFill>
          <p:spPr>
            <a:xfrm>
              <a:off x="525249" y="2529636"/>
              <a:ext cx="561975" cy="566738"/>
            </a:xfrm>
            <a:prstGeom prst="rect">
              <a:avLst/>
            </a:prstGeom>
          </p:spPr>
        </p:pic>
        <p:pic>
          <p:nvPicPr>
            <p:cNvPr id="200" name="Picture 199">
              <a:extLst>
                <a:ext uri="{FF2B5EF4-FFF2-40B4-BE49-F238E27FC236}">
                  <a16:creationId xmlns:a16="http://schemas.microsoft.com/office/drawing/2014/main" id="{8D328560-4FC3-472C-B924-693F1809E62D}"/>
                </a:ext>
              </a:extLst>
            </p:cNvPr>
            <p:cNvPicPr>
              <a:picLocks noChangeAspect="1"/>
            </p:cNvPicPr>
            <p:nvPr/>
          </p:nvPicPr>
          <p:blipFill>
            <a:blip r:embed="rId4"/>
            <a:stretch>
              <a:fillRect/>
            </a:stretch>
          </p:blipFill>
          <p:spPr>
            <a:xfrm>
              <a:off x="534507" y="3172974"/>
              <a:ext cx="543458" cy="543458"/>
            </a:xfrm>
            <a:prstGeom prst="rect">
              <a:avLst/>
            </a:prstGeom>
          </p:spPr>
        </p:pic>
        <p:sp>
          <p:nvSpPr>
            <p:cNvPr id="201" name="TextBox 200">
              <a:extLst>
                <a:ext uri="{FF2B5EF4-FFF2-40B4-BE49-F238E27FC236}">
                  <a16:creationId xmlns:a16="http://schemas.microsoft.com/office/drawing/2014/main" id="{E97666BF-C04E-43C7-9AE4-0E26EEFDB205}"/>
                </a:ext>
              </a:extLst>
            </p:cNvPr>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donors</a:t>
              </a:r>
            </a:p>
          </p:txBody>
        </p:sp>
        <p:sp>
          <p:nvSpPr>
            <p:cNvPr id="202" name="TextBox 201">
              <a:extLst>
                <a:ext uri="{FF2B5EF4-FFF2-40B4-BE49-F238E27FC236}">
                  <a16:creationId xmlns:a16="http://schemas.microsoft.com/office/drawing/2014/main" id="{7CF71359-F661-48DF-9018-01E22D7D3AEA}"/>
                </a:ext>
              </a:extLst>
            </p:cNvPr>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p>
          </p:txBody>
        </p:sp>
      </p:grpSp>
      <p:pic>
        <p:nvPicPr>
          <p:cNvPr id="204" name="Picture 2" descr="https://lh3.googleusercontent.com/qPUcrEvntLlWCUeVB4FsnI-nVnLnOUtCiPRPcr6u4WlQ=w497-h144-p-no">
            <a:extLst>
              <a:ext uri="{FF2B5EF4-FFF2-40B4-BE49-F238E27FC236}">
                <a16:creationId xmlns:a16="http://schemas.microsoft.com/office/drawing/2014/main" id="{908E3D9D-1F49-4388-BB31-1140BBDEF2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9042" y="4781281"/>
            <a:ext cx="4800603" cy="1390919"/>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3A7A903-A7FD-4B6C-9683-A3F83BFC1C93}"/>
              </a:ext>
            </a:extLst>
          </p:cNvPr>
          <p:cNvGrpSpPr/>
          <p:nvPr/>
        </p:nvGrpSpPr>
        <p:grpSpPr>
          <a:xfrm>
            <a:off x="5082836" y="388484"/>
            <a:ext cx="3773618" cy="1143614"/>
            <a:chOff x="2464526" y="37507"/>
            <a:chExt cx="5036361" cy="1526295"/>
          </a:xfrm>
        </p:grpSpPr>
        <p:sp>
          <p:nvSpPr>
            <p:cNvPr id="208" name="Rounded Rectangle 246">
              <a:extLst>
                <a:ext uri="{FF2B5EF4-FFF2-40B4-BE49-F238E27FC236}">
                  <a16:creationId xmlns:a16="http://schemas.microsoft.com/office/drawing/2014/main" id="{61742072-D4ED-4DDD-9643-7527E19BA7E8}"/>
                </a:ext>
              </a:extLst>
            </p:cNvPr>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09" name="TextBox 208">
              <a:extLst>
                <a:ext uri="{FF2B5EF4-FFF2-40B4-BE49-F238E27FC236}">
                  <a16:creationId xmlns:a16="http://schemas.microsoft.com/office/drawing/2014/main" id="{C35E258E-A425-42E4-A3A2-66E017669F5B}"/>
                </a:ext>
              </a:extLst>
            </p:cNvPr>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Consulting firms</a:t>
              </a:r>
            </a:p>
          </p:txBody>
        </p:sp>
        <p:pic>
          <p:nvPicPr>
            <p:cNvPr id="210" name="Picture 4" descr="https://www.arcadis.com/images/arcadis-logo.png">
              <a:extLst>
                <a:ext uri="{FF2B5EF4-FFF2-40B4-BE49-F238E27FC236}">
                  <a16:creationId xmlns:a16="http://schemas.microsoft.com/office/drawing/2014/main" id="{456B6DC1-7D8B-487D-A904-127C19350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564B3D79-DE29-4B71-9F8B-39B83B6F4236}"/>
                </a:ext>
              </a:extLst>
            </p:cNvPr>
            <p:cNvPicPr>
              <a:picLocks noChangeAspect="1"/>
            </p:cNvPicPr>
            <p:nvPr/>
          </p:nvPicPr>
          <p:blipFill>
            <a:blip r:embed="rId7"/>
            <a:stretch>
              <a:fillRect/>
            </a:stretch>
          </p:blipFill>
          <p:spPr>
            <a:xfrm>
              <a:off x="2529762" y="712020"/>
              <a:ext cx="1570142" cy="415038"/>
            </a:xfrm>
            <a:prstGeom prst="rect">
              <a:avLst/>
            </a:prstGeom>
          </p:spPr>
        </p:pic>
        <p:pic>
          <p:nvPicPr>
            <p:cNvPr id="212" name="Picture 211">
              <a:extLst>
                <a:ext uri="{FF2B5EF4-FFF2-40B4-BE49-F238E27FC236}">
                  <a16:creationId xmlns:a16="http://schemas.microsoft.com/office/drawing/2014/main" id="{C40858FC-4EE9-4421-9C5F-8B58E4E6ADAB}"/>
                </a:ext>
              </a:extLst>
            </p:cNvPr>
            <p:cNvPicPr>
              <a:picLocks noChangeAspect="1"/>
            </p:cNvPicPr>
            <p:nvPr/>
          </p:nvPicPr>
          <p:blipFill>
            <a:blip r:embed="rId8"/>
            <a:stretch>
              <a:fillRect/>
            </a:stretch>
          </p:blipFill>
          <p:spPr>
            <a:xfrm>
              <a:off x="2582536" y="1170418"/>
              <a:ext cx="1943643" cy="304426"/>
            </a:xfrm>
            <a:prstGeom prst="rect">
              <a:avLst/>
            </a:prstGeom>
          </p:spPr>
        </p:pic>
        <p:pic>
          <p:nvPicPr>
            <p:cNvPr id="213" name="Picture 8" descr="Related image">
              <a:extLst>
                <a:ext uri="{FF2B5EF4-FFF2-40B4-BE49-F238E27FC236}">
                  <a16:creationId xmlns:a16="http://schemas.microsoft.com/office/drawing/2014/main" id="{61581778-4578-41EB-836B-F32A05447F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0" descr="ERM">
              <a:extLst>
                <a:ext uri="{FF2B5EF4-FFF2-40B4-BE49-F238E27FC236}">
                  <a16:creationId xmlns:a16="http://schemas.microsoft.com/office/drawing/2014/main" id="{556A1F94-CCEA-4C2F-94D6-6CF3E55F74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2" descr="GHD">
              <a:extLst>
                <a:ext uri="{FF2B5EF4-FFF2-40B4-BE49-F238E27FC236}">
                  <a16:creationId xmlns:a16="http://schemas.microsoft.com/office/drawing/2014/main" id="{ADD1A4E0-3D98-4A7E-8E8D-F2703D79CF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DBAC4E8A-C8B7-4903-97A7-9B811AF7515A}"/>
                </a:ext>
              </a:extLst>
            </p:cNvPr>
            <p:cNvPicPr>
              <a:picLocks noChangeAspect="1"/>
            </p:cNvPicPr>
            <p:nvPr/>
          </p:nvPicPr>
          <p:blipFill>
            <a:blip r:embed="rId12"/>
            <a:stretch>
              <a:fillRect/>
            </a:stretch>
          </p:blipFill>
          <p:spPr>
            <a:xfrm>
              <a:off x="4131497" y="711020"/>
              <a:ext cx="1215285" cy="425350"/>
            </a:xfrm>
            <a:prstGeom prst="rect">
              <a:avLst/>
            </a:prstGeom>
          </p:spPr>
        </p:pic>
        <p:pic>
          <p:nvPicPr>
            <p:cNvPr id="217" name="Picture 14" descr="Image result for Woodard &amp; Curran logo">
              <a:extLst>
                <a:ext uri="{FF2B5EF4-FFF2-40B4-BE49-F238E27FC236}">
                  <a16:creationId xmlns:a16="http://schemas.microsoft.com/office/drawing/2014/main" id="{DFD29945-AFB3-449E-8947-D5ACF08B78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6" descr="MWH Global">
              <a:extLst>
                <a:ext uri="{FF2B5EF4-FFF2-40B4-BE49-F238E27FC236}">
                  <a16:creationId xmlns:a16="http://schemas.microsoft.com/office/drawing/2014/main" id="{421ABD06-DE88-4CA7-AF35-7753F4D1CF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9" name="Straight Arrow Connector 260">
            <a:extLst>
              <a:ext uri="{FF2B5EF4-FFF2-40B4-BE49-F238E27FC236}">
                <a16:creationId xmlns:a16="http://schemas.microsoft.com/office/drawing/2014/main" id="{758F554E-1049-4BD2-9135-53F96E0D8B9B}"/>
              </a:ext>
            </a:extLst>
          </p:cNvPr>
          <p:cNvCxnSpPr>
            <a:cxnSpLocks/>
            <a:stCxn id="208" idx="2"/>
            <a:endCxn id="188" idx="3"/>
          </p:cNvCxnSpPr>
          <p:nvPr/>
        </p:nvCxnSpPr>
        <p:spPr>
          <a:xfrm rot="5400000">
            <a:off x="5636350" y="1455691"/>
            <a:ext cx="1256889" cy="1409702"/>
          </a:xfrm>
          <a:prstGeom prst="curved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3A03EDFC-D242-49CD-B5A2-23927FD310FB}"/>
              </a:ext>
            </a:extLst>
          </p:cNvPr>
          <p:cNvSpPr txBox="1"/>
          <p:nvPr/>
        </p:nvSpPr>
        <p:spPr>
          <a:xfrm rot="19557296">
            <a:off x="5792338" y="2155975"/>
            <a:ext cx="1042273" cy="3231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graduates</a:t>
            </a:r>
          </a:p>
        </p:txBody>
      </p:sp>
      <p:sp>
        <p:nvSpPr>
          <p:cNvPr id="238" name="TextBox 237">
            <a:extLst>
              <a:ext uri="{FF2B5EF4-FFF2-40B4-BE49-F238E27FC236}">
                <a16:creationId xmlns:a16="http://schemas.microsoft.com/office/drawing/2014/main" id="{B0A6B8F8-58D9-44A4-A8B0-6AD487CF497A}"/>
              </a:ext>
            </a:extLst>
          </p:cNvPr>
          <p:cNvSpPr txBox="1"/>
          <p:nvPr/>
        </p:nvSpPr>
        <p:spPr>
          <a:xfrm>
            <a:off x="5294581" y="3096867"/>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cxnSp>
        <p:nvCxnSpPr>
          <p:cNvPr id="255" name="Straight Arrow Connector 254">
            <a:extLst>
              <a:ext uri="{FF2B5EF4-FFF2-40B4-BE49-F238E27FC236}">
                <a16:creationId xmlns:a16="http://schemas.microsoft.com/office/drawing/2014/main" id="{58958275-672B-4838-BC9B-6BC208ACAB3D}"/>
              </a:ext>
            </a:extLst>
          </p:cNvPr>
          <p:cNvCxnSpPr>
            <a:stCxn id="188" idx="2"/>
            <a:endCxn id="204" idx="0"/>
          </p:cNvCxnSpPr>
          <p:nvPr/>
        </p:nvCxnSpPr>
        <p:spPr>
          <a:xfrm>
            <a:off x="4569343" y="3749174"/>
            <a:ext cx="1" cy="1032107"/>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10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often have multiple causes and many of them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8A7C93-579E-4402-93EA-F8E24326D573}"/>
              </a:ext>
            </a:extLst>
          </p:cNvPr>
          <p:cNvGrpSpPr/>
          <p:nvPr/>
        </p:nvGrpSpPr>
        <p:grpSpPr>
          <a:xfrm>
            <a:off x="2048982" y="2286000"/>
            <a:ext cx="3286782" cy="2514600"/>
            <a:chOff x="3055235" y="2809498"/>
            <a:chExt cx="3286782" cy="2514600"/>
          </a:xfrm>
        </p:grpSpPr>
        <p:pic>
          <p:nvPicPr>
            <p:cNvPr id="9" name="Picture 2">
              <a:extLst>
                <a:ext uri="{FF2B5EF4-FFF2-40B4-BE49-F238E27FC236}">
                  <a16:creationId xmlns:a16="http://schemas.microsoft.com/office/drawing/2014/main" id="{4B8610F6-B4AE-42EC-BC60-FFDF4D185B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C1CC5D3A-8B78-4546-A98F-15B8EC5E7BAE}"/>
                </a:ext>
              </a:extLst>
            </p:cNvPr>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11" name="Oval 10">
              <a:extLst>
                <a:ext uri="{FF2B5EF4-FFF2-40B4-BE49-F238E27FC236}">
                  <a16:creationId xmlns:a16="http://schemas.microsoft.com/office/drawing/2014/main" id="{9754E531-F277-4CD7-8A6A-D89CDA9E6DEB}"/>
                </a:ext>
              </a:extLst>
            </p:cNvPr>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12" name="Group 28">
              <a:extLst>
                <a:ext uri="{FF2B5EF4-FFF2-40B4-BE49-F238E27FC236}">
                  <a16:creationId xmlns:a16="http://schemas.microsoft.com/office/drawing/2014/main" id="{A8D3DE9C-0344-4E36-9B66-7F38885612F3}"/>
                </a:ext>
              </a:extLst>
            </p:cNvPr>
            <p:cNvGrpSpPr>
              <a:grpSpLocks/>
            </p:cNvGrpSpPr>
            <p:nvPr/>
          </p:nvGrpSpPr>
          <p:grpSpPr bwMode="auto">
            <a:xfrm flipH="1">
              <a:off x="5290437" y="3230284"/>
              <a:ext cx="222250" cy="285750"/>
              <a:chOff x="4468" y="1156"/>
              <a:chExt cx="568" cy="808"/>
            </a:xfrm>
          </p:grpSpPr>
          <p:sp>
            <p:nvSpPr>
              <p:cNvPr id="183" name="Rectangle 29">
                <a:extLst>
                  <a:ext uri="{FF2B5EF4-FFF2-40B4-BE49-F238E27FC236}">
                    <a16:creationId xmlns:a16="http://schemas.microsoft.com/office/drawing/2014/main" id="{73B6F53B-6F20-407B-BE54-21FAB6AB27D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4" name="Rectangle 30" descr="Light horizontal">
                <a:extLst>
                  <a:ext uri="{FF2B5EF4-FFF2-40B4-BE49-F238E27FC236}">
                    <a16:creationId xmlns:a16="http://schemas.microsoft.com/office/drawing/2014/main" id="{2555D156-266E-4AF5-A416-2CABB1E41CA4}"/>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5" name="AutoShape 31" descr="Diagonal brick">
                <a:extLst>
                  <a:ext uri="{FF2B5EF4-FFF2-40B4-BE49-F238E27FC236}">
                    <a16:creationId xmlns:a16="http://schemas.microsoft.com/office/drawing/2014/main" id="{C95FFD58-B583-465E-9AE3-D857A37CD0DB}"/>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6" name="Rectangle 32">
                <a:extLst>
                  <a:ext uri="{FF2B5EF4-FFF2-40B4-BE49-F238E27FC236}">
                    <a16:creationId xmlns:a16="http://schemas.microsoft.com/office/drawing/2014/main" id="{66B57DF5-3369-411C-ADA2-75C933E257D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7" name="Line 33">
                <a:extLst>
                  <a:ext uri="{FF2B5EF4-FFF2-40B4-BE49-F238E27FC236}">
                    <a16:creationId xmlns:a16="http://schemas.microsoft.com/office/drawing/2014/main" id="{585A93E1-4D39-483D-B540-BB89D3D351AB}"/>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8" name="Line 34">
                <a:extLst>
                  <a:ext uri="{FF2B5EF4-FFF2-40B4-BE49-F238E27FC236}">
                    <a16:creationId xmlns:a16="http://schemas.microsoft.com/office/drawing/2014/main" id="{9ED56DB3-051F-4EE0-BFFB-2BCCE07075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35">
              <a:extLst>
                <a:ext uri="{FF2B5EF4-FFF2-40B4-BE49-F238E27FC236}">
                  <a16:creationId xmlns:a16="http://schemas.microsoft.com/office/drawing/2014/main" id="{F26EC81A-60BF-485D-A794-396FB287744C}"/>
                </a:ext>
              </a:extLst>
            </p:cNvPr>
            <p:cNvGrpSpPr>
              <a:grpSpLocks/>
            </p:cNvGrpSpPr>
            <p:nvPr/>
          </p:nvGrpSpPr>
          <p:grpSpPr bwMode="auto">
            <a:xfrm>
              <a:off x="4240206" y="3723689"/>
              <a:ext cx="222250" cy="285750"/>
              <a:chOff x="4468" y="1156"/>
              <a:chExt cx="568" cy="808"/>
            </a:xfrm>
          </p:grpSpPr>
          <p:sp>
            <p:nvSpPr>
              <p:cNvPr id="177" name="Rectangle 36">
                <a:extLst>
                  <a:ext uri="{FF2B5EF4-FFF2-40B4-BE49-F238E27FC236}">
                    <a16:creationId xmlns:a16="http://schemas.microsoft.com/office/drawing/2014/main" id="{37185E72-31FF-4BDE-9F29-D181CEE5C6B9}"/>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7" descr="Light horizontal">
                <a:extLst>
                  <a:ext uri="{FF2B5EF4-FFF2-40B4-BE49-F238E27FC236}">
                    <a16:creationId xmlns:a16="http://schemas.microsoft.com/office/drawing/2014/main" id="{C22050FB-9442-44CC-AA8E-CCB85198B90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8" descr="Diagonal brick">
                <a:extLst>
                  <a:ext uri="{FF2B5EF4-FFF2-40B4-BE49-F238E27FC236}">
                    <a16:creationId xmlns:a16="http://schemas.microsoft.com/office/drawing/2014/main" id="{7B07D08D-DF05-48ED-9285-67F1CF0C7BF7}"/>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9">
                <a:extLst>
                  <a:ext uri="{FF2B5EF4-FFF2-40B4-BE49-F238E27FC236}">
                    <a16:creationId xmlns:a16="http://schemas.microsoft.com/office/drawing/2014/main" id="{24B6EA05-5558-473E-8FC4-39931AE8E8B0}"/>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40">
                <a:extLst>
                  <a:ext uri="{FF2B5EF4-FFF2-40B4-BE49-F238E27FC236}">
                    <a16:creationId xmlns:a16="http://schemas.microsoft.com/office/drawing/2014/main" id="{6F621ABD-498C-4B8D-87AE-BEFFFB1DAC62}"/>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41">
                <a:extLst>
                  <a:ext uri="{FF2B5EF4-FFF2-40B4-BE49-F238E27FC236}">
                    <a16:creationId xmlns:a16="http://schemas.microsoft.com/office/drawing/2014/main" id="{2E6938D2-B6F3-4C26-84D8-2AEF13CB584C}"/>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42">
              <a:extLst>
                <a:ext uri="{FF2B5EF4-FFF2-40B4-BE49-F238E27FC236}">
                  <a16:creationId xmlns:a16="http://schemas.microsoft.com/office/drawing/2014/main" id="{4166C7DD-62FD-40AD-9BC2-52861A8BC852}"/>
                </a:ext>
              </a:extLst>
            </p:cNvPr>
            <p:cNvGrpSpPr>
              <a:grpSpLocks/>
            </p:cNvGrpSpPr>
            <p:nvPr/>
          </p:nvGrpSpPr>
          <p:grpSpPr bwMode="auto">
            <a:xfrm>
              <a:off x="4687122" y="4602314"/>
              <a:ext cx="222250" cy="285750"/>
              <a:chOff x="4468" y="1156"/>
              <a:chExt cx="568" cy="808"/>
            </a:xfrm>
          </p:grpSpPr>
          <p:sp>
            <p:nvSpPr>
              <p:cNvPr id="171" name="Rectangle 43">
                <a:extLst>
                  <a:ext uri="{FF2B5EF4-FFF2-40B4-BE49-F238E27FC236}">
                    <a16:creationId xmlns:a16="http://schemas.microsoft.com/office/drawing/2014/main" id="{072CCD73-61D2-4794-B112-8CE7BDA85D4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44" descr="Light horizontal">
                <a:extLst>
                  <a:ext uri="{FF2B5EF4-FFF2-40B4-BE49-F238E27FC236}">
                    <a16:creationId xmlns:a16="http://schemas.microsoft.com/office/drawing/2014/main" id="{5A48FDF5-5289-4B05-8E63-CE94DE729090}"/>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45" descr="Diagonal brick">
                <a:extLst>
                  <a:ext uri="{FF2B5EF4-FFF2-40B4-BE49-F238E27FC236}">
                    <a16:creationId xmlns:a16="http://schemas.microsoft.com/office/drawing/2014/main" id="{A5A2B8D0-01CE-48AE-AC55-C911655D7D32}"/>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46">
                <a:extLst>
                  <a:ext uri="{FF2B5EF4-FFF2-40B4-BE49-F238E27FC236}">
                    <a16:creationId xmlns:a16="http://schemas.microsoft.com/office/drawing/2014/main" id="{F359EC5B-6B90-4780-977A-2C108C60CD0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7">
                <a:extLst>
                  <a:ext uri="{FF2B5EF4-FFF2-40B4-BE49-F238E27FC236}">
                    <a16:creationId xmlns:a16="http://schemas.microsoft.com/office/drawing/2014/main" id="{27BBF647-C544-49AC-B945-994D8430AA1A}"/>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8">
                <a:extLst>
                  <a:ext uri="{FF2B5EF4-FFF2-40B4-BE49-F238E27FC236}">
                    <a16:creationId xmlns:a16="http://schemas.microsoft.com/office/drawing/2014/main" id="{77A4EB73-D352-4D4C-9C93-3BD44003EA3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5" name="Group 49">
              <a:extLst>
                <a:ext uri="{FF2B5EF4-FFF2-40B4-BE49-F238E27FC236}">
                  <a16:creationId xmlns:a16="http://schemas.microsoft.com/office/drawing/2014/main" id="{980E5CB5-41B7-4F85-92BA-20C7C17C3C06}"/>
                </a:ext>
              </a:extLst>
            </p:cNvPr>
            <p:cNvGrpSpPr>
              <a:grpSpLocks/>
            </p:cNvGrpSpPr>
            <p:nvPr/>
          </p:nvGrpSpPr>
          <p:grpSpPr bwMode="auto">
            <a:xfrm>
              <a:off x="4865254" y="3189260"/>
              <a:ext cx="222250" cy="285750"/>
              <a:chOff x="4468" y="1156"/>
              <a:chExt cx="568" cy="808"/>
            </a:xfrm>
          </p:grpSpPr>
          <p:sp>
            <p:nvSpPr>
              <p:cNvPr id="165" name="Rectangle 50">
                <a:extLst>
                  <a:ext uri="{FF2B5EF4-FFF2-40B4-BE49-F238E27FC236}">
                    <a16:creationId xmlns:a16="http://schemas.microsoft.com/office/drawing/2014/main" id="{4AAA9C83-ED2D-4D0D-B443-AC83390BD0E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51" descr="Light horizontal">
                <a:extLst>
                  <a:ext uri="{FF2B5EF4-FFF2-40B4-BE49-F238E27FC236}">
                    <a16:creationId xmlns:a16="http://schemas.microsoft.com/office/drawing/2014/main" id="{4DEC9834-C51E-42F4-8DC6-45963849A373}"/>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52" descr="Diagonal brick">
                <a:extLst>
                  <a:ext uri="{FF2B5EF4-FFF2-40B4-BE49-F238E27FC236}">
                    <a16:creationId xmlns:a16="http://schemas.microsoft.com/office/drawing/2014/main" id="{89C239A7-1809-4841-8B3F-63BE9787F3B4}"/>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53">
                <a:extLst>
                  <a:ext uri="{FF2B5EF4-FFF2-40B4-BE49-F238E27FC236}">
                    <a16:creationId xmlns:a16="http://schemas.microsoft.com/office/drawing/2014/main" id="{D501DC7F-C91E-4F9F-8EF6-B2FD1A8A0CF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54">
                <a:extLst>
                  <a:ext uri="{FF2B5EF4-FFF2-40B4-BE49-F238E27FC236}">
                    <a16:creationId xmlns:a16="http://schemas.microsoft.com/office/drawing/2014/main" id="{CF38CAC4-A1C8-4E58-8D30-1C79D9203EB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55">
                <a:extLst>
                  <a:ext uri="{FF2B5EF4-FFF2-40B4-BE49-F238E27FC236}">
                    <a16:creationId xmlns:a16="http://schemas.microsoft.com/office/drawing/2014/main" id="{022A8FBA-7B38-4667-B852-C951D613FC2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6" name="Group 56">
              <a:extLst>
                <a:ext uri="{FF2B5EF4-FFF2-40B4-BE49-F238E27FC236}">
                  <a16:creationId xmlns:a16="http://schemas.microsoft.com/office/drawing/2014/main" id="{A60CE43F-A548-43A2-87F6-D87B53D31B7C}"/>
                </a:ext>
              </a:extLst>
            </p:cNvPr>
            <p:cNvGrpSpPr>
              <a:grpSpLocks/>
            </p:cNvGrpSpPr>
            <p:nvPr/>
          </p:nvGrpSpPr>
          <p:grpSpPr bwMode="auto">
            <a:xfrm flipH="1">
              <a:off x="4923164" y="4296579"/>
              <a:ext cx="222250" cy="285750"/>
              <a:chOff x="4468" y="1156"/>
              <a:chExt cx="568" cy="808"/>
            </a:xfrm>
          </p:grpSpPr>
          <p:sp>
            <p:nvSpPr>
              <p:cNvPr id="159" name="Rectangle 57">
                <a:extLst>
                  <a:ext uri="{FF2B5EF4-FFF2-40B4-BE49-F238E27FC236}">
                    <a16:creationId xmlns:a16="http://schemas.microsoft.com/office/drawing/2014/main" id="{FC36BBB5-4C55-4DD1-BED8-6717A1EA05A8}"/>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8" descr="Light horizontal">
                <a:extLst>
                  <a:ext uri="{FF2B5EF4-FFF2-40B4-BE49-F238E27FC236}">
                    <a16:creationId xmlns:a16="http://schemas.microsoft.com/office/drawing/2014/main" id="{A843C25A-6A62-4312-8BB8-2E83A264ACE7}"/>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9" descr="Diagonal brick">
                <a:extLst>
                  <a:ext uri="{FF2B5EF4-FFF2-40B4-BE49-F238E27FC236}">
                    <a16:creationId xmlns:a16="http://schemas.microsoft.com/office/drawing/2014/main" id="{91B50ACE-FD60-47B6-ADE8-DB2EF800F655}"/>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60">
                <a:extLst>
                  <a:ext uri="{FF2B5EF4-FFF2-40B4-BE49-F238E27FC236}">
                    <a16:creationId xmlns:a16="http://schemas.microsoft.com/office/drawing/2014/main" id="{A6E0CD9D-E7D4-4514-A1B3-C4C346E962E6}"/>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61">
                <a:extLst>
                  <a:ext uri="{FF2B5EF4-FFF2-40B4-BE49-F238E27FC236}">
                    <a16:creationId xmlns:a16="http://schemas.microsoft.com/office/drawing/2014/main" id="{AE5CCA80-BF2F-4206-A5D2-6DBAFD81EE01}"/>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62">
                <a:extLst>
                  <a:ext uri="{FF2B5EF4-FFF2-40B4-BE49-F238E27FC236}">
                    <a16:creationId xmlns:a16="http://schemas.microsoft.com/office/drawing/2014/main" id="{D85251F8-AE59-4CB8-A5C6-084C78EAF55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7" name="Group 63">
              <a:extLst>
                <a:ext uri="{FF2B5EF4-FFF2-40B4-BE49-F238E27FC236}">
                  <a16:creationId xmlns:a16="http://schemas.microsoft.com/office/drawing/2014/main" id="{625712FB-C75B-4ED4-AB29-A0ED22B2695D}"/>
                </a:ext>
              </a:extLst>
            </p:cNvPr>
            <p:cNvGrpSpPr>
              <a:grpSpLocks/>
            </p:cNvGrpSpPr>
            <p:nvPr/>
          </p:nvGrpSpPr>
          <p:grpSpPr bwMode="auto">
            <a:xfrm flipH="1">
              <a:off x="4415054" y="4187655"/>
              <a:ext cx="222250" cy="285750"/>
              <a:chOff x="4468" y="1156"/>
              <a:chExt cx="568" cy="808"/>
            </a:xfrm>
          </p:grpSpPr>
          <p:sp>
            <p:nvSpPr>
              <p:cNvPr id="153" name="Rectangle 64">
                <a:extLst>
                  <a:ext uri="{FF2B5EF4-FFF2-40B4-BE49-F238E27FC236}">
                    <a16:creationId xmlns:a16="http://schemas.microsoft.com/office/drawing/2014/main" id="{6F17D086-71CF-40D3-B7E2-86073071AC1B}"/>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65" descr="Light horizontal">
                <a:extLst>
                  <a:ext uri="{FF2B5EF4-FFF2-40B4-BE49-F238E27FC236}">
                    <a16:creationId xmlns:a16="http://schemas.microsoft.com/office/drawing/2014/main" id="{DFBDAA60-F47F-41F9-8989-88F0E8BD3A1C}"/>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66" descr="Diagonal brick">
                <a:extLst>
                  <a:ext uri="{FF2B5EF4-FFF2-40B4-BE49-F238E27FC236}">
                    <a16:creationId xmlns:a16="http://schemas.microsoft.com/office/drawing/2014/main" id="{956AACAC-4D88-4389-94C7-6431475C5750}"/>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7">
                <a:extLst>
                  <a:ext uri="{FF2B5EF4-FFF2-40B4-BE49-F238E27FC236}">
                    <a16:creationId xmlns:a16="http://schemas.microsoft.com/office/drawing/2014/main" id="{CF06C61E-B6DA-4754-A134-81B4D112385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8">
                <a:extLst>
                  <a:ext uri="{FF2B5EF4-FFF2-40B4-BE49-F238E27FC236}">
                    <a16:creationId xmlns:a16="http://schemas.microsoft.com/office/drawing/2014/main" id="{5C70552A-9A91-4B92-8C8E-0CC1BAE7A695}"/>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9">
                <a:extLst>
                  <a:ext uri="{FF2B5EF4-FFF2-40B4-BE49-F238E27FC236}">
                    <a16:creationId xmlns:a16="http://schemas.microsoft.com/office/drawing/2014/main" id="{B9AB319A-30F2-4420-A74D-BA022F7161AA}"/>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8" name="Group 70">
              <a:extLst>
                <a:ext uri="{FF2B5EF4-FFF2-40B4-BE49-F238E27FC236}">
                  <a16:creationId xmlns:a16="http://schemas.microsoft.com/office/drawing/2014/main" id="{382918E1-21FE-409F-9C1E-95766EE45531}"/>
                </a:ext>
              </a:extLst>
            </p:cNvPr>
            <p:cNvGrpSpPr>
              <a:grpSpLocks/>
            </p:cNvGrpSpPr>
            <p:nvPr/>
          </p:nvGrpSpPr>
          <p:grpSpPr bwMode="auto">
            <a:xfrm>
              <a:off x="3934710" y="4488613"/>
              <a:ext cx="222250" cy="285750"/>
              <a:chOff x="4468" y="1156"/>
              <a:chExt cx="568" cy="808"/>
            </a:xfrm>
          </p:grpSpPr>
          <p:sp>
            <p:nvSpPr>
              <p:cNvPr id="147" name="Rectangle 71">
                <a:extLst>
                  <a:ext uri="{FF2B5EF4-FFF2-40B4-BE49-F238E27FC236}">
                    <a16:creationId xmlns:a16="http://schemas.microsoft.com/office/drawing/2014/main" id="{BEDC1937-B5E9-4197-AF0A-EB24CC549B3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72" descr="Light horizontal">
                <a:extLst>
                  <a:ext uri="{FF2B5EF4-FFF2-40B4-BE49-F238E27FC236}">
                    <a16:creationId xmlns:a16="http://schemas.microsoft.com/office/drawing/2014/main" id="{5FB57070-D8E2-452F-AB62-F24F5DEF669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73" descr="Diagonal brick">
                <a:extLst>
                  <a:ext uri="{FF2B5EF4-FFF2-40B4-BE49-F238E27FC236}">
                    <a16:creationId xmlns:a16="http://schemas.microsoft.com/office/drawing/2014/main" id="{BA09F702-0871-4DE2-BF84-EFE96C27C82D}"/>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74">
                <a:extLst>
                  <a:ext uri="{FF2B5EF4-FFF2-40B4-BE49-F238E27FC236}">
                    <a16:creationId xmlns:a16="http://schemas.microsoft.com/office/drawing/2014/main" id="{60727271-FF1B-4E92-87B1-F803DF9F565E}"/>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75">
                <a:extLst>
                  <a:ext uri="{FF2B5EF4-FFF2-40B4-BE49-F238E27FC236}">
                    <a16:creationId xmlns:a16="http://schemas.microsoft.com/office/drawing/2014/main" id="{F999E0B5-547A-4EF7-88BA-23862910F20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76">
                <a:extLst>
                  <a:ext uri="{FF2B5EF4-FFF2-40B4-BE49-F238E27FC236}">
                    <a16:creationId xmlns:a16="http://schemas.microsoft.com/office/drawing/2014/main" id="{970C4458-CE17-494E-AAD3-3CC505AE4CD0}"/>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9" name="Group 77">
              <a:extLst>
                <a:ext uri="{FF2B5EF4-FFF2-40B4-BE49-F238E27FC236}">
                  <a16:creationId xmlns:a16="http://schemas.microsoft.com/office/drawing/2014/main" id="{6E746672-8072-4B2C-B9BF-87D5916C8726}"/>
                </a:ext>
              </a:extLst>
            </p:cNvPr>
            <p:cNvGrpSpPr>
              <a:grpSpLocks/>
            </p:cNvGrpSpPr>
            <p:nvPr/>
          </p:nvGrpSpPr>
          <p:grpSpPr bwMode="auto">
            <a:xfrm>
              <a:off x="4884035" y="3672764"/>
              <a:ext cx="222250" cy="285750"/>
              <a:chOff x="4468" y="1156"/>
              <a:chExt cx="568" cy="808"/>
            </a:xfrm>
          </p:grpSpPr>
          <p:sp>
            <p:nvSpPr>
              <p:cNvPr id="141" name="Rectangle 78">
                <a:extLst>
                  <a:ext uri="{FF2B5EF4-FFF2-40B4-BE49-F238E27FC236}">
                    <a16:creationId xmlns:a16="http://schemas.microsoft.com/office/drawing/2014/main" id="{03CBB3A8-64A4-491D-AE5D-BD5D778F4FE5}"/>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9" descr="Light horizontal">
                <a:extLst>
                  <a:ext uri="{FF2B5EF4-FFF2-40B4-BE49-F238E27FC236}">
                    <a16:creationId xmlns:a16="http://schemas.microsoft.com/office/drawing/2014/main" id="{16C25514-C8E4-4E31-A74D-3B0E65372DB5}"/>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80" descr="Diagonal brick">
                <a:extLst>
                  <a:ext uri="{FF2B5EF4-FFF2-40B4-BE49-F238E27FC236}">
                    <a16:creationId xmlns:a16="http://schemas.microsoft.com/office/drawing/2014/main" id="{70DD0D71-BD5F-48CB-975C-9A2EDEBF11C9}"/>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81">
                <a:extLst>
                  <a:ext uri="{FF2B5EF4-FFF2-40B4-BE49-F238E27FC236}">
                    <a16:creationId xmlns:a16="http://schemas.microsoft.com/office/drawing/2014/main" id="{E26C2F66-0CA7-4C8F-AFB5-F10286EE6CCC}"/>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82">
                <a:extLst>
                  <a:ext uri="{FF2B5EF4-FFF2-40B4-BE49-F238E27FC236}">
                    <a16:creationId xmlns:a16="http://schemas.microsoft.com/office/drawing/2014/main" id="{F0229B5A-C6F6-4EDE-A3D1-B9F873187716}"/>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83">
                <a:extLst>
                  <a:ext uri="{FF2B5EF4-FFF2-40B4-BE49-F238E27FC236}">
                    <a16:creationId xmlns:a16="http://schemas.microsoft.com/office/drawing/2014/main" id="{35E9AAF2-0C13-4562-AD8F-FB635C53DA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20" name="Picture 2" descr="http://christopherteh.com/blog/wp-content/uploads/2012/06/tap-water.jpg">
              <a:extLst>
                <a:ext uri="{FF2B5EF4-FFF2-40B4-BE49-F238E27FC236}">
                  <a16:creationId xmlns:a16="http://schemas.microsoft.com/office/drawing/2014/main" id="{1BB19AEF-772C-48FB-8158-77C5B5FA4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A10100B-CCB7-4EAD-B607-2D782011EDD4}"/>
                </a:ext>
              </a:extLst>
            </p:cNvPr>
            <p:cNvGrpSpPr/>
            <p:nvPr/>
          </p:nvGrpSpPr>
          <p:grpSpPr>
            <a:xfrm>
              <a:off x="5531246" y="4160498"/>
              <a:ext cx="603084" cy="336953"/>
              <a:chOff x="3065417" y="4057143"/>
              <a:chExt cx="603084" cy="336953"/>
            </a:xfrm>
          </p:grpSpPr>
          <p:grpSp>
            <p:nvGrpSpPr>
              <p:cNvPr id="106" name="Group 105">
                <a:extLst>
                  <a:ext uri="{FF2B5EF4-FFF2-40B4-BE49-F238E27FC236}">
                    <a16:creationId xmlns:a16="http://schemas.microsoft.com/office/drawing/2014/main" id="{8212A71A-5295-4E65-913D-BB89CC61FCAC}"/>
                  </a:ext>
                </a:extLst>
              </p:cNvPr>
              <p:cNvGrpSpPr/>
              <p:nvPr/>
            </p:nvGrpSpPr>
            <p:grpSpPr>
              <a:xfrm>
                <a:off x="3065417" y="4057143"/>
                <a:ext cx="99060" cy="336953"/>
                <a:chOff x="2209800" y="1583474"/>
                <a:chExt cx="990600" cy="3369526"/>
              </a:xfrm>
              <a:solidFill>
                <a:srgbClr val="00B050"/>
              </a:solidFill>
            </p:grpSpPr>
            <p:cxnSp>
              <p:nvCxnSpPr>
                <p:cNvPr id="135" name="Straight Connector 134">
                  <a:extLst>
                    <a:ext uri="{FF2B5EF4-FFF2-40B4-BE49-F238E27FC236}">
                      <a16:creationId xmlns:a16="http://schemas.microsoft.com/office/drawing/2014/main" id="{62A96119-85B8-44D9-906F-0B5CDD9DE5D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209234-42AC-4319-8100-1BDBC14F2DA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3D4CE24-1862-4EAA-A18F-C457A76DCCE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2BAD036-CD82-4FA7-8AED-817EA01308C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0C19A3A-745F-4D84-BBD6-76AACCB3B0B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40" name="Smiley Face 139">
                  <a:extLst>
                    <a:ext uri="{FF2B5EF4-FFF2-40B4-BE49-F238E27FC236}">
                      <a16:creationId xmlns:a16="http://schemas.microsoft.com/office/drawing/2014/main" id="{DC59C184-1F2E-4BFD-8354-8ABBA2178C90}"/>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7" name="Group 106">
                <a:extLst>
                  <a:ext uri="{FF2B5EF4-FFF2-40B4-BE49-F238E27FC236}">
                    <a16:creationId xmlns:a16="http://schemas.microsoft.com/office/drawing/2014/main" id="{63CF5D90-CD87-4702-A5DC-8241446A0D94}"/>
                  </a:ext>
                </a:extLst>
              </p:cNvPr>
              <p:cNvGrpSpPr/>
              <p:nvPr/>
            </p:nvGrpSpPr>
            <p:grpSpPr>
              <a:xfrm>
                <a:off x="3191423" y="4057143"/>
                <a:ext cx="99060" cy="336953"/>
                <a:chOff x="2209800" y="1583474"/>
                <a:chExt cx="990600" cy="3369526"/>
              </a:xfrm>
              <a:solidFill>
                <a:srgbClr val="00B050"/>
              </a:solidFill>
            </p:grpSpPr>
            <p:cxnSp>
              <p:nvCxnSpPr>
                <p:cNvPr id="129" name="Straight Connector 128">
                  <a:extLst>
                    <a:ext uri="{FF2B5EF4-FFF2-40B4-BE49-F238E27FC236}">
                      <a16:creationId xmlns:a16="http://schemas.microsoft.com/office/drawing/2014/main" id="{9448DD36-A9C7-4B4C-B1F2-0AC2E3F57C7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BED89C-8C50-4955-97C0-076A3DB6A186}"/>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57300F-0D61-4B59-9BD0-39CB8A70CD53}"/>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289998B-C119-42ED-B786-942E6CE1F404}"/>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5A1957-04A2-46EA-9B23-267A60A17FA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a:extLst>
                    <a:ext uri="{FF2B5EF4-FFF2-40B4-BE49-F238E27FC236}">
                      <a16:creationId xmlns:a16="http://schemas.microsoft.com/office/drawing/2014/main" id="{C9FD2015-D6BB-45DC-85CC-2A78B37F7F3F}"/>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8" name="Group 107">
                <a:extLst>
                  <a:ext uri="{FF2B5EF4-FFF2-40B4-BE49-F238E27FC236}">
                    <a16:creationId xmlns:a16="http://schemas.microsoft.com/office/drawing/2014/main" id="{74051422-C312-4A85-8E09-5B1E8A8F36A2}"/>
                  </a:ext>
                </a:extLst>
              </p:cNvPr>
              <p:cNvGrpSpPr/>
              <p:nvPr/>
            </p:nvGrpSpPr>
            <p:grpSpPr>
              <a:xfrm>
                <a:off x="3317429" y="4057143"/>
                <a:ext cx="99060" cy="336953"/>
                <a:chOff x="2209800" y="1583474"/>
                <a:chExt cx="990600" cy="3369526"/>
              </a:xfrm>
              <a:solidFill>
                <a:srgbClr val="00B050"/>
              </a:solidFill>
            </p:grpSpPr>
            <p:cxnSp>
              <p:nvCxnSpPr>
                <p:cNvPr id="123" name="Straight Connector 122">
                  <a:extLst>
                    <a:ext uri="{FF2B5EF4-FFF2-40B4-BE49-F238E27FC236}">
                      <a16:creationId xmlns:a16="http://schemas.microsoft.com/office/drawing/2014/main" id="{A4D30433-AFEA-40C8-8256-CCBD242DFF7A}"/>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E5EF11-53D0-4274-8961-76C8691633B1}"/>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9E1FC9-BB10-4E93-8A5C-D480F37390E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5A829AC-A5D2-40F7-8E0C-53C109BE509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91B9C05-13B6-4FB5-9F8C-116CBE6DC73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a:extLst>
                    <a:ext uri="{FF2B5EF4-FFF2-40B4-BE49-F238E27FC236}">
                      <a16:creationId xmlns:a16="http://schemas.microsoft.com/office/drawing/2014/main" id="{AD77850F-9EA5-4534-8985-1C58314124E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9" name="Group 108">
                <a:extLst>
                  <a:ext uri="{FF2B5EF4-FFF2-40B4-BE49-F238E27FC236}">
                    <a16:creationId xmlns:a16="http://schemas.microsoft.com/office/drawing/2014/main" id="{3CE4113F-9793-496C-8160-128278CBAFCD}"/>
                  </a:ext>
                </a:extLst>
              </p:cNvPr>
              <p:cNvGrpSpPr/>
              <p:nvPr/>
            </p:nvGrpSpPr>
            <p:grpSpPr>
              <a:xfrm>
                <a:off x="3443435" y="4057143"/>
                <a:ext cx="99060" cy="336953"/>
                <a:chOff x="2209800" y="1583474"/>
                <a:chExt cx="990600" cy="3369526"/>
              </a:xfrm>
              <a:solidFill>
                <a:srgbClr val="00B050"/>
              </a:solidFill>
            </p:grpSpPr>
            <p:cxnSp>
              <p:nvCxnSpPr>
                <p:cNvPr id="117" name="Straight Connector 116">
                  <a:extLst>
                    <a:ext uri="{FF2B5EF4-FFF2-40B4-BE49-F238E27FC236}">
                      <a16:creationId xmlns:a16="http://schemas.microsoft.com/office/drawing/2014/main" id="{67B2F9FF-9076-421A-99CA-E9E8B7E8A8B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412D7C9-EF94-477F-B5B5-0BDF01A9520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0907BE-117E-467F-9746-B35288CBFADE}"/>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F4BF62-FF94-4E56-BB60-FDCFFF69398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D10BE9-173F-4D9A-9C3C-ED85429A45E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DA880E60-6E75-4620-89E8-A4BBB46C1137}"/>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10" name="Group 109">
                <a:extLst>
                  <a:ext uri="{FF2B5EF4-FFF2-40B4-BE49-F238E27FC236}">
                    <a16:creationId xmlns:a16="http://schemas.microsoft.com/office/drawing/2014/main" id="{12C85E5B-C90D-4028-9F48-311832D2DB79}"/>
                  </a:ext>
                </a:extLst>
              </p:cNvPr>
              <p:cNvGrpSpPr/>
              <p:nvPr/>
            </p:nvGrpSpPr>
            <p:grpSpPr>
              <a:xfrm>
                <a:off x="3569441" y="4057143"/>
                <a:ext cx="99060" cy="336953"/>
                <a:chOff x="2209800" y="1583474"/>
                <a:chExt cx="990600" cy="3369526"/>
              </a:xfrm>
              <a:solidFill>
                <a:srgbClr val="00B050"/>
              </a:solidFill>
            </p:grpSpPr>
            <p:cxnSp>
              <p:nvCxnSpPr>
                <p:cNvPr id="111" name="Straight Connector 110">
                  <a:extLst>
                    <a:ext uri="{FF2B5EF4-FFF2-40B4-BE49-F238E27FC236}">
                      <a16:creationId xmlns:a16="http://schemas.microsoft.com/office/drawing/2014/main" id="{D304E5E6-C8D3-4A0B-9326-5BAA25AB9B4D}"/>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20AD1C-550F-4A70-8A67-04E10001A1D0}"/>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E1C0A-75D5-4FB1-9449-7D82F19771F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DAC69-BAD7-4E22-A635-DFC3AC7C036D}"/>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90A98E-669B-4D0C-BC0C-D19D7D38551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a:extLst>
                    <a:ext uri="{FF2B5EF4-FFF2-40B4-BE49-F238E27FC236}">
                      <a16:creationId xmlns:a16="http://schemas.microsoft.com/office/drawing/2014/main" id="{C415A4D5-5FFB-4E9F-8545-C192D15FA19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2" name="Group 21">
              <a:extLst>
                <a:ext uri="{FF2B5EF4-FFF2-40B4-BE49-F238E27FC236}">
                  <a16:creationId xmlns:a16="http://schemas.microsoft.com/office/drawing/2014/main" id="{50DF9A9D-E63E-49EC-AB54-A84E7B20A5CD}"/>
                </a:ext>
              </a:extLst>
            </p:cNvPr>
            <p:cNvGrpSpPr>
              <a:grpSpLocks noChangeAspect="1"/>
            </p:cNvGrpSpPr>
            <p:nvPr/>
          </p:nvGrpSpPr>
          <p:grpSpPr>
            <a:xfrm>
              <a:off x="4657044" y="4269702"/>
              <a:ext cx="49530" cy="168477"/>
              <a:chOff x="2209800" y="1583474"/>
              <a:chExt cx="990600" cy="3369526"/>
            </a:xfrm>
            <a:solidFill>
              <a:srgbClr val="00B050"/>
            </a:solidFill>
          </p:grpSpPr>
          <p:cxnSp>
            <p:nvCxnSpPr>
              <p:cNvPr id="100" name="Straight Connector 99">
                <a:extLst>
                  <a:ext uri="{FF2B5EF4-FFF2-40B4-BE49-F238E27FC236}">
                    <a16:creationId xmlns:a16="http://schemas.microsoft.com/office/drawing/2014/main" id="{C09A7774-AD81-4711-8675-A96DAB66233B}"/>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D25BF08-ED9C-4C47-B68A-57BCAD7C5CB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808B2B-9029-42AC-A488-8E421D7AC0B5}"/>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CC025E-99AC-4C4D-93F2-8CD71D2D1DB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C3058A-141A-450D-98BE-8BA3F67BFB0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5" name="Smiley Face 104">
                <a:extLst>
                  <a:ext uri="{FF2B5EF4-FFF2-40B4-BE49-F238E27FC236}">
                    <a16:creationId xmlns:a16="http://schemas.microsoft.com/office/drawing/2014/main" id="{18A64EF0-EA9E-4FAC-A91D-4200F3D0C14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a:extLst>
                <a:ext uri="{FF2B5EF4-FFF2-40B4-BE49-F238E27FC236}">
                  <a16:creationId xmlns:a16="http://schemas.microsoft.com/office/drawing/2014/main" id="{F6ECC48A-3F8E-4EE9-AFCC-DCF16BDF1776}"/>
                </a:ext>
              </a:extLst>
            </p:cNvPr>
            <p:cNvGrpSpPr>
              <a:grpSpLocks noChangeAspect="1"/>
            </p:cNvGrpSpPr>
            <p:nvPr/>
          </p:nvGrpSpPr>
          <p:grpSpPr>
            <a:xfrm>
              <a:off x="4815724" y="3401957"/>
              <a:ext cx="49530" cy="168477"/>
              <a:chOff x="2209800" y="1583474"/>
              <a:chExt cx="990600" cy="3369526"/>
            </a:xfrm>
            <a:solidFill>
              <a:srgbClr val="00B050"/>
            </a:solidFill>
          </p:grpSpPr>
          <p:cxnSp>
            <p:nvCxnSpPr>
              <p:cNvPr id="94" name="Straight Connector 93">
                <a:extLst>
                  <a:ext uri="{FF2B5EF4-FFF2-40B4-BE49-F238E27FC236}">
                    <a16:creationId xmlns:a16="http://schemas.microsoft.com/office/drawing/2014/main" id="{9CCBFD08-2887-4041-9F1E-945AAB83FA4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DB9AA7-A34B-46D8-8CF9-5A99060674D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8A4043-34EA-4D65-8E5E-A607B0A97300}"/>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2DFB2-6BF6-427B-B3D1-A8F9B9CD6E5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376E28-A855-498D-91EE-4CA15563BFEF}"/>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9" name="Smiley Face 98">
                <a:extLst>
                  <a:ext uri="{FF2B5EF4-FFF2-40B4-BE49-F238E27FC236}">
                    <a16:creationId xmlns:a16="http://schemas.microsoft.com/office/drawing/2014/main" id="{A803D4C9-12FB-42E3-9424-64D82AF7415A}"/>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a:extLst>
                <a:ext uri="{FF2B5EF4-FFF2-40B4-BE49-F238E27FC236}">
                  <a16:creationId xmlns:a16="http://schemas.microsoft.com/office/drawing/2014/main" id="{F06B33F2-48D8-4D27-9AD3-B1C8C0D0C814}"/>
                </a:ext>
              </a:extLst>
            </p:cNvPr>
            <p:cNvGrpSpPr>
              <a:grpSpLocks noChangeAspect="1"/>
            </p:cNvGrpSpPr>
            <p:nvPr/>
          </p:nvGrpSpPr>
          <p:grpSpPr>
            <a:xfrm>
              <a:off x="4920887" y="4803515"/>
              <a:ext cx="49530" cy="168477"/>
              <a:chOff x="2209800" y="1583474"/>
              <a:chExt cx="990600" cy="3369526"/>
            </a:xfrm>
            <a:solidFill>
              <a:srgbClr val="00B050"/>
            </a:solidFill>
          </p:grpSpPr>
          <p:cxnSp>
            <p:nvCxnSpPr>
              <p:cNvPr id="88" name="Straight Connector 87">
                <a:extLst>
                  <a:ext uri="{FF2B5EF4-FFF2-40B4-BE49-F238E27FC236}">
                    <a16:creationId xmlns:a16="http://schemas.microsoft.com/office/drawing/2014/main" id="{3513F9EE-A6E6-4B86-97CB-98D5496D36E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297661-2976-4765-89AF-591135C7CEFB}"/>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CD26-84D7-4197-AFF1-B0A6D9350D1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66D05-0D78-45BA-9D45-D0111C8C2CB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0E3A01-56E7-4D28-89E6-F2914271CAB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3" name="Smiley Face 92">
                <a:extLst>
                  <a:ext uri="{FF2B5EF4-FFF2-40B4-BE49-F238E27FC236}">
                    <a16:creationId xmlns:a16="http://schemas.microsoft.com/office/drawing/2014/main" id="{918E8A4D-BC9D-45D9-9317-EFE94EAE1224}"/>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a:extLst>
                <a:ext uri="{FF2B5EF4-FFF2-40B4-BE49-F238E27FC236}">
                  <a16:creationId xmlns:a16="http://schemas.microsoft.com/office/drawing/2014/main" id="{36EA1085-BE99-4535-99BE-187F5D73F46F}"/>
                </a:ext>
              </a:extLst>
            </p:cNvPr>
            <p:cNvGrpSpPr>
              <a:grpSpLocks noChangeAspect="1"/>
            </p:cNvGrpSpPr>
            <p:nvPr/>
          </p:nvGrpSpPr>
          <p:grpSpPr>
            <a:xfrm>
              <a:off x="4707028" y="4799705"/>
              <a:ext cx="49530" cy="168477"/>
              <a:chOff x="2209800" y="1583474"/>
              <a:chExt cx="990600" cy="3369526"/>
            </a:xfrm>
            <a:solidFill>
              <a:srgbClr val="00B050"/>
            </a:solidFill>
          </p:grpSpPr>
          <p:cxnSp>
            <p:nvCxnSpPr>
              <p:cNvPr id="82" name="Straight Connector 81">
                <a:extLst>
                  <a:ext uri="{FF2B5EF4-FFF2-40B4-BE49-F238E27FC236}">
                    <a16:creationId xmlns:a16="http://schemas.microsoft.com/office/drawing/2014/main" id="{56149A05-08CC-4E18-A29B-F5688C079F7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0934B8-7C25-46C7-B621-D7531FB4A127}"/>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48A43E-67D7-42ED-8DF7-12C437F729B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BD4925-531B-4BEA-B433-0FA19B16047E}"/>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5DE2A6-183D-4453-BE79-B8B53E161C7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Smiley Face 86">
                <a:extLst>
                  <a:ext uri="{FF2B5EF4-FFF2-40B4-BE49-F238E27FC236}">
                    <a16:creationId xmlns:a16="http://schemas.microsoft.com/office/drawing/2014/main" id="{F67EFECD-C008-4B2A-8ACD-5BA9D82BE13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a:extLst>
                <a:ext uri="{FF2B5EF4-FFF2-40B4-BE49-F238E27FC236}">
                  <a16:creationId xmlns:a16="http://schemas.microsoft.com/office/drawing/2014/main" id="{BF8451A8-DFD9-46B3-A8B3-4E438B297791}"/>
                </a:ext>
              </a:extLst>
            </p:cNvPr>
            <p:cNvGrpSpPr>
              <a:grpSpLocks noChangeAspect="1"/>
            </p:cNvGrpSpPr>
            <p:nvPr/>
          </p:nvGrpSpPr>
          <p:grpSpPr>
            <a:xfrm>
              <a:off x="4258988" y="4740170"/>
              <a:ext cx="49530" cy="168477"/>
              <a:chOff x="2209800" y="1583474"/>
              <a:chExt cx="990600" cy="3369526"/>
            </a:xfrm>
            <a:solidFill>
              <a:srgbClr val="00B050"/>
            </a:solidFill>
          </p:grpSpPr>
          <p:cxnSp>
            <p:nvCxnSpPr>
              <p:cNvPr id="76" name="Straight Connector 75">
                <a:extLst>
                  <a:ext uri="{FF2B5EF4-FFF2-40B4-BE49-F238E27FC236}">
                    <a16:creationId xmlns:a16="http://schemas.microsoft.com/office/drawing/2014/main" id="{23D48457-C5D8-4B92-9C5E-0190F5767D39}"/>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39D35B-76A5-4E62-966F-3815130D06A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BBA429-DECC-4846-B7AA-E30D59CC464D}"/>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CDB44-71FF-4B38-BE06-AC5394B66FFA}"/>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D36E5B-BF65-4C00-8A91-74E01747746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1" name="Smiley Face 80">
                <a:extLst>
                  <a:ext uri="{FF2B5EF4-FFF2-40B4-BE49-F238E27FC236}">
                    <a16:creationId xmlns:a16="http://schemas.microsoft.com/office/drawing/2014/main" id="{C84C70B2-E23E-4F2A-ACCC-D631FFEAB87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a:extLst>
                <a:ext uri="{FF2B5EF4-FFF2-40B4-BE49-F238E27FC236}">
                  <a16:creationId xmlns:a16="http://schemas.microsoft.com/office/drawing/2014/main" id="{C44E4D87-0A3D-4010-9FF2-CCAF3D2AFF87}"/>
                </a:ext>
              </a:extLst>
            </p:cNvPr>
            <p:cNvGrpSpPr>
              <a:grpSpLocks noChangeAspect="1"/>
            </p:cNvGrpSpPr>
            <p:nvPr/>
          </p:nvGrpSpPr>
          <p:grpSpPr>
            <a:xfrm>
              <a:off x="4409071" y="4814837"/>
              <a:ext cx="49530" cy="168477"/>
              <a:chOff x="2209800" y="1583474"/>
              <a:chExt cx="990600" cy="3369526"/>
            </a:xfrm>
            <a:solidFill>
              <a:srgbClr val="00B050"/>
            </a:solidFill>
          </p:grpSpPr>
          <p:cxnSp>
            <p:nvCxnSpPr>
              <p:cNvPr id="70" name="Straight Connector 69">
                <a:extLst>
                  <a:ext uri="{FF2B5EF4-FFF2-40B4-BE49-F238E27FC236}">
                    <a16:creationId xmlns:a16="http://schemas.microsoft.com/office/drawing/2014/main" id="{F8C5CB48-514F-4D56-A2C1-2E3573CA0E34}"/>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84898E-E85F-4F29-9192-A4E6133D33D2}"/>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BAD462-CC52-4E3B-9EF2-E36875E7FF9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F9A809-A80B-4E41-858D-CFE61669204F}"/>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FF972D-84F5-4B86-91BD-8D6C259831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5" name="Smiley Face 74">
                <a:extLst>
                  <a:ext uri="{FF2B5EF4-FFF2-40B4-BE49-F238E27FC236}">
                    <a16:creationId xmlns:a16="http://schemas.microsoft.com/office/drawing/2014/main" id="{D63FC452-D929-4087-BBE8-15204EDCAB9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a:extLst>
                <a:ext uri="{FF2B5EF4-FFF2-40B4-BE49-F238E27FC236}">
                  <a16:creationId xmlns:a16="http://schemas.microsoft.com/office/drawing/2014/main" id="{F531616C-37F0-4499-A1E2-62D3127CAD0D}"/>
                </a:ext>
              </a:extLst>
            </p:cNvPr>
            <p:cNvGrpSpPr>
              <a:grpSpLocks noChangeAspect="1"/>
            </p:cNvGrpSpPr>
            <p:nvPr/>
          </p:nvGrpSpPr>
          <p:grpSpPr>
            <a:xfrm>
              <a:off x="5145414" y="4142405"/>
              <a:ext cx="49530" cy="168477"/>
              <a:chOff x="2209800" y="1583474"/>
              <a:chExt cx="990600" cy="3369526"/>
            </a:xfrm>
            <a:solidFill>
              <a:srgbClr val="00B050"/>
            </a:solidFill>
          </p:grpSpPr>
          <p:cxnSp>
            <p:nvCxnSpPr>
              <p:cNvPr id="64" name="Straight Connector 63">
                <a:extLst>
                  <a:ext uri="{FF2B5EF4-FFF2-40B4-BE49-F238E27FC236}">
                    <a16:creationId xmlns:a16="http://schemas.microsoft.com/office/drawing/2014/main" id="{5BB7CCD1-43BE-41D2-84B8-579C4EF9946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44275-E101-4ED4-9F6E-D8AB65CCDF0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0FC42-290E-488F-8F4C-12C929476616}"/>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DDE641-ECAA-4A54-BB82-F571A0E4FE99}"/>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C7667F-46E4-4010-8B20-C06A109AB84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9" name="Smiley Face 68">
                <a:extLst>
                  <a:ext uri="{FF2B5EF4-FFF2-40B4-BE49-F238E27FC236}">
                    <a16:creationId xmlns:a16="http://schemas.microsoft.com/office/drawing/2014/main" id="{3EE5C320-4716-42B8-892C-FCD5B058B163}"/>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a:extLst>
                <a:ext uri="{FF2B5EF4-FFF2-40B4-BE49-F238E27FC236}">
                  <a16:creationId xmlns:a16="http://schemas.microsoft.com/office/drawing/2014/main" id="{440F61E0-FD5E-43FF-9114-539822D9D1A1}"/>
                </a:ext>
              </a:extLst>
            </p:cNvPr>
            <p:cNvGrpSpPr>
              <a:grpSpLocks noChangeAspect="1"/>
            </p:cNvGrpSpPr>
            <p:nvPr/>
          </p:nvGrpSpPr>
          <p:grpSpPr>
            <a:xfrm>
              <a:off x="5134936" y="3670647"/>
              <a:ext cx="49530" cy="168477"/>
              <a:chOff x="2209800" y="1583474"/>
              <a:chExt cx="990600" cy="3369526"/>
            </a:xfrm>
            <a:solidFill>
              <a:srgbClr val="00B050"/>
            </a:solidFill>
          </p:grpSpPr>
          <p:cxnSp>
            <p:nvCxnSpPr>
              <p:cNvPr id="58" name="Straight Connector 57">
                <a:extLst>
                  <a:ext uri="{FF2B5EF4-FFF2-40B4-BE49-F238E27FC236}">
                    <a16:creationId xmlns:a16="http://schemas.microsoft.com/office/drawing/2014/main" id="{8852FD08-4BAD-4B6F-863D-32BDE1529D62}"/>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C68C72-94B7-46EA-8139-A5CA1C5AC6FA}"/>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6D6296-777A-45C3-99D1-0227028FC63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09EF0-2762-4A7B-9E8B-9766C9D0797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7DE6B-A0AF-472C-B063-16AF3476A73A}"/>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6314AB6C-E031-48C8-B750-E9AE5C11992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a:extLst>
                <a:ext uri="{FF2B5EF4-FFF2-40B4-BE49-F238E27FC236}">
                  <a16:creationId xmlns:a16="http://schemas.microsoft.com/office/drawing/2014/main" id="{E843233D-A713-4988-9D5B-56454602CDD5}"/>
                </a:ext>
              </a:extLst>
            </p:cNvPr>
            <p:cNvGrpSpPr>
              <a:grpSpLocks noChangeAspect="1"/>
            </p:cNvGrpSpPr>
            <p:nvPr/>
          </p:nvGrpSpPr>
          <p:grpSpPr>
            <a:xfrm>
              <a:off x="4539887" y="3782720"/>
              <a:ext cx="49530" cy="168477"/>
              <a:chOff x="2209800" y="1583474"/>
              <a:chExt cx="990600" cy="3369526"/>
            </a:xfrm>
            <a:solidFill>
              <a:srgbClr val="00B050"/>
            </a:solidFill>
          </p:grpSpPr>
          <p:cxnSp>
            <p:nvCxnSpPr>
              <p:cNvPr id="52" name="Straight Connector 51">
                <a:extLst>
                  <a:ext uri="{FF2B5EF4-FFF2-40B4-BE49-F238E27FC236}">
                    <a16:creationId xmlns:a16="http://schemas.microsoft.com/office/drawing/2014/main" id="{A8A54660-BCBF-4729-81CF-75E483FE9AF8}"/>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0CC97-E8AF-42FA-9B4A-F086ABC7D95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032A72-718F-4D5A-850C-CD3DA6448DC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582332-5014-4A36-A881-754C9914375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F612AE-26F5-4ADE-9D2E-B194B1F20ED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44FA31-35F3-4211-A7B1-5C6934FEE26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a:extLst>
                <a:ext uri="{FF2B5EF4-FFF2-40B4-BE49-F238E27FC236}">
                  <a16:creationId xmlns:a16="http://schemas.microsoft.com/office/drawing/2014/main" id="{5C95EC04-04B1-45F2-ABC7-CF8071AF8CAF}"/>
                </a:ext>
              </a:extLst>
            </p:cNvPr>
            <p:cNvGrpSpPr>
              <a:grpSpLocks noChangeAspect="1"/>
            </p:cNvGrpSpPr>
            <p:nvPr/>
          </p:nvGrpSpPr>
          <p:grpSpPr>
            <a:xfrm>
              <a:off x="4809744" y="3840962"/>
              <a:ext cx="49530" cy="168477"/>
              <a:chOff x="2209800" y="1583474"/>
              <a:chExt cx="990600" cy="3369526"/>
            </a:xfrm>
            <a:solidFill>
              <a:srgbClr val="00B050"/>
            </a:solidFill>
          </p:grpSpPr>
          <p:cxnSp>
            <p:nvCxnSpPr>
              <p:cNvPr id="46" name="Straight Connector 45">
                <a:extLst>
                  <a:ext uri="{FF2B5EF4-FFF2-40B4-BE49-F238E27FC236}">
                    <a16:creationId xmlns:a16="http://schemas.microsoft.com/office/drawing/2014/main" id="{547F83F4-8375-4333-87CF-7733C0FD72F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C793A5-A602-48A1-8965-62818648482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D46E53-EB67-4597-B970-24F159A31B1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60269-06FB-49EF-895B-78C3919AA533}"/>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6D1D74-6668-40CC-8E01-856B80989071}"/>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1B69F4F4-8C63-43EC-927E-96C48C4248D2}"/>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a:extLst>
                <a:ext uri="{FF2B5EF4-FFF2-40B4-BE49-F238E27FC236}">
                  <a16:creationId xmlns:a16="http://schemas.microsoft.com/office/drawing/2014/main" id="{9101C353-B652-4680-982A-230F2D083D90}"/>
                </a:ext>
              </a:extLst>
            </p:cNvPr>
            <p:cNvGrpSpPr>
              <a:grpSpLocks noChangeAspect="1"/>
            </p:cNvGrpSpPr>
            <p:nvPr/>
          </p:nvGrpSpPr>
          <p:grpSpPr>
            <a:xfrm>
              <a:off x="4622700" y="3934704"/>
              <a:ext cx="49530" cy="168477"/>
              <a:chOff x="2209800" y="1583474"/>
              <a:chExt cx="990600" cy="3369526"/>
            </a:xfrm>
            <a:solidFill>
              <a:srgbClr val="00B050"/>
            </a:solidFill>
          </p:grpSpPr>
          <p:cxnSp>
            <p:nvCxnSpPr>
              <p:cNvPr id="40" name="Straight Connector 39">
                <a:extLst>
                  <a:ext uri="{FF2B5EF4-FFF2-40B4-BE49-F238E27FC236}">
                    <a16:creationId xmlns:a16="http://schemas.microsoft.com/office/drawing/2014/main" id="{154105EC-032B-4115-B9E6-0F068A0CEF6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566574-6FAA-4031-95AC-5D9F021C15C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3F103-A079-40E2-9F10-182C7E243B0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ADD48C-B982-47E4-B0FA-AF5603BAABE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029B7F-C5AD-4262-9BA1-2F97C76DCC3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601C2CA5-605C-4FE3-BD69-A15E16573DF8}"/>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3" name="Group 32">
              <a:extLst>
                <a:ext uri="{FF2B5EF4-FFF2-40B4-BE49-F238E27FC236}">
                  <a16:creationId xmlns:a16="http://schemas.microsoft.com/office/drawing/2014/main" id="{A3702FCF-19BB-46D1-9B16-CDB415B6AA22}"/>
                </a:ext>
              </a:extLst>
            </p:cNvPr>
            <p:cNvGrpSpPr>
              <a:grpSpLocks noChangeAspect="1"/>
            </p:cNvGrpSpPr>
            <p:nvPr/>
          </p:nvGrpSpPr>
          <p:grpSpPr>
            <a:xfrm>
              <a:off x="4694191" y="3774759"/>
              <a:ext cx="49530" cy="168477"/>
              <a:chOff x="2209800" y="1583474"/>
              <a:chExt cx="990600" cy="3369526"/>
            </a:xfrm>
            <a:solidFill>
              <a:srgbClr val="00B050"/>
            </a:solidFill>
          </p:grpSpPr>
          <p:cxnSp>
            <p:nvCxnSpPr>
              <p:cNvPr id="34" name="Straight Connector 33">
                <a:extLst>
                  <a:ext uri="{FF2B5EF4-FFF2-40B4-BE49-F238E27FC236}">
                    <a16:creationId xmlns:a16="http://schemas.microsoft.com/office/drawing/2014/main" id="{AB43B434-291A-462B-9B19-0A87ABA8F5DE}"/>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59A891-C6B5-4707-96F1-A85132131FD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B841FD-B411-4B37-BDA2-48E7E95F510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6DF18-2908-4D3E-9612-A294E895655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0FB9B-623D-4114-AD70-C207A50FF8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3A046F8E-3793-406C-A299-7E7A73B662A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90" name="Picture 189">
            <a:extLst>
              <a:ext uri="{FF2B5EF4-FFF2-40B4-BE49-F238E27FC236}">
                <a16:creationId xmlns:a16="http://schemas.microsoft.com/office/drawing/2014/main" id="{B09E7662-DF83-45EE-A94A-81218990EA46}"/>
              </a:ext>
            </a:extLst>
          </p:cNvPr>
          <p:cNvPicPr>
            <a:picLocks noChangeAspect="1"/>
          </p:cNvPicPr>
          <p:nvPr/>
        </p:nvPicPr>
        <p:blipFill>
          <a:blip r:embed="rId5"/>
          <a:stretch>
            <a:fillRect/>
          </a:stretch>
        </p:blipFill>
        <p:spPr>
          <a:xfrm>
            <a:off x="5485802" y="234681"/>
            <a:ext cx="1680536" cy="542828"/>
          </a:xfrm>
          <a:prstGeom prst="rect">
            <a:avLst/>
          </a:prstGeom>
        </p:spPr>
      </p:pic>
      <p:sp>
        <p:nvSpPr>
          <p:cNvPr id="194" name="TextBox 193">
            <a:extLst>
              <a:ext uri="{FF2B5EF4-FFF2-40B4-BE49-F238E27FC236}">
                <a16:creationId xmlns:a16="http://schemas.microsoft.com/office/drawing/2014/main" id="{59F6205F-4C7A-44F6-BDA4-0D15F975957E}"/>
              </a:ext>
            </a:extLst>
          </p:cNvPr>
          <p:cNvSpPr txBox="1"/>
          <p:nvPr/>
        </p:nvSpPr>
        <p:spPr>
          <a:xfrm>
            <a:off x="1658994" y="249329"/>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sp>
        <p:nvSpPr>
          <p:cNvPr id="204" name="TextBox 203">
            <a:extLst>
              <a:ext uri="{FF2B5EF4-FFF2-40B4-BE49-F238E27FC236}">
                <a16:creationId xmlns:a16="http://schemas.microsoft.com/office/drawing/2014/main" id="{69AFAE92-CA64-4F44-9C42-E75691BAB47C}"/>
              </a:ext>
            </a:extLst>
          </p:cNvPr>
          <p:cNvSpPr txBox="1"/>
          <p:nvPr/>
        </p:nvSpPr>
        <p:spPr>
          <a:xfrm>
            <a:off x="70452" y="46382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pic>
        <p:nvPicPr>
          <p:cNvPr id="205" name="Picture 2" descr="https://lh3.googleusercontent.com/qPUcrEvntLlWCUeVB4FsnI-nVnLnOUtCiPRPcr6u4WlQ=w497-h144-p-no">
            <a:extLst>
              <a:ext uri="{FF2B5EF4-FFF2-40B4-BE49-F238E27FC236}">
                <a16:creationId xmlns:a16="http://schemas.microsoft.com/office/drawing/2014/main" id="{E052DA82-6FF5-49D0-937A-A7037F58BD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4900" y="1066800"/>
            <a:ext cx="3023158" cy="875925"/>
          </a:xfrm>
          <a:prstGeom prst="rect">
            <a:avLst/>
          </a:prstGeom>
          <a:noFill/>
          <a:extLst>
            <a:ext uri="{909E8E84-426E-40DD-AFC4-6F175D3DCCD1}">
              <a14:hiddenFill xmlns:a14="http://schemas.microsoft.com/office/drawing/2010/main">
                <a:solidFill>
                  <a:srgbClr val="FFFFFF"/>
                </a:solidFill>
              </a14:hiddenFill>
            </a:ext>
          </a:extLst>
        </p:spPr>
      </p:pic>
      <p:grpSp>
        <p:nvGrpSpPr>
          <p:cNvPr id="510" name="Group 509">
            <a:extLst>
              <a:ext uri="{FF2B5EF4-FFF2-40B4-BE49-F238E27FC236}">
                <a16:creationId xmlns:a16="http://schemas.microsoft.com/office/drawing/2014/main" id="{87167EE5-173F-43BB-8F5A-926059A14D5A}"/>
              </a:ext>
            </a:extLst>
          </p:cNvPr>
          <p:cNvGrpSpPr/>
          <p:nvPr/>
        </p:nvGrpSpPr>
        <p:grpSpPr>
          <a:xfrm>
            <a:off x="5172162" y="4320260"/>
            <a:ext cx="2078118" cy="2004340"/>
            <a:chOff x="6400800" y="3558260"/>
            <a:chExt cx="2078118" cy="2004340"/>
          </a:xfrm>
        </p:grpSpPr>
        <p:sp>
          <p:nvSpPr>
            <p:cNvPr id="7" name="Rounded Rectangle 237">
              <a:extLst>
                <a:ext uri="{FF2B5EF4-FFF2-40B4-BE49-F238E27FC236}">
                  <a16:creationId xmlns:a16="http://schemas.microsoft.com/office/drawing/2014/main" id="{BBA6B3D7-86E0-4D21-9561-2B74BC350D39}"/>
                </a:ext>
              </a:extLst>
            </p:cNvPr>
            <p:cNvSpPr/>
            <p:nvPr/>
          </p:nvSpPr>
          <p:spPr>
            <a:xfrm>
              <a:off x="6400800" y="3558260"/>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1" name="Picture 2" descr="http://www.apphonduras.org/wp-content/uploads/2014/11/cropped-weblogo2.jpg">
              <a:extLst>
                <a:ext uri="{FF2B5EF4-FFF2-40B4-BE49-F238E27FC236}">
                  <a16:creationId xmlns:a16="http://schemas.microsoft.com/office/drawing/2014/main" id="{49599DD4-7022-49DD-9A93-E748A997FEB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86E83299-BD67-4AC4-AF4F-0195C4CCD61B}"/>
                </a:ext>
              </a:extLst>
            </p:cNvPr>
            <p:cNvPicPr>
              <a:picLocks noChangeAspect="1"/>
            </p:cNvPicPr>
            <p:nvPr/>
          </p:nvPicPr>
          <p:blipFill>
            <a:blip r:embed="rId8"/>
            <a:stretch>
              <a:fillRect/>
            </a:stretch>
          </p:blipFill>
          <p:spPr>
            <a:xfrm>
              <a:off x="7061074" y="4543248"/>
              <a:ext cx="887585" cy="343311"/>
            </a:xfrm>
            <a:prstGeom prst="rect">
              <a:avLst/>
            </a:prstGeom>
          </p:spPr>
        </p:pic>
        <p:pic>
          <p:nvPicPr>
            <p:cNvPr id="193" name="Picture 192">
              <a:extLst>
                <a:ext uri="{FF2B5EF4-FFF2-40B4-BE49-F238E27FC236}">
                  <a16:creationId xmlns:a16="http://schemas.microsoft.com/office/drawing/2014/main" id="{7FAD16C8-1D35-4635-90E6-9CFFBF42DB6E}"/>
                </a:ext>
              </a:extLst>
            </p:cNvPr>
            <p:cNvPicPr>
              <a:picLocks noChangeAspect="1"/>
            </p:cNvPicPr>
            <p:nvPr/>
          </p:nvPicPr>
          <p:blipFill>
            <a:blip r:embed="rId9"/>
            <a:stretch>
              <a:fillRect/>
            </a:stretch>
          </p:blipFill>
          <p:spPr>
            <a:xfrm>
              <a:off x="6620327" y="4916097"/>
              <a:ext cx="1769078" cy="291145"/>
            </a:xfrm>
            <a:prstGeom prst="rect">
              <a:avLst/>
            </a:prstGeom>
          </p:spPr>
        </p:pic>
        <p:pic>
          <p:nvPicPr>
            <p:cNvPr id="207" name="Picture 206">
              <a:extLst>
                <a:ext uri="{FF2B5EF4-FFF2-40B4-BE49-F238E27FC236}">
                  <a16:creationId xmlns:a16="http://schemas.microsoft.com/office/drawing/2014/main" id="{36B73162-076E-479E-808C-B7FB8CC76AB1}"/>
                </a:ext>
              </a:extLst>
            </p:cNvPr>
            <p:cNvPicPr>
              <a:picLocks noChangeAspect="1"/>
            </p:cNvPicPr>
            <p:nvPr/>
          </p:nvPicPr>
          <p:blipFill>
            <a:blip r:embed="rId10"/>
            <a:stretch>
              <a:fillRect/>
            </a:stretch>
          </p:blipFill>
          <p:spPr>
            <a:xfrm>
              <a:off x="6760741" y="5248454"/>
              <a:ext cx="1488250" cy="207545"/>
            </a:xfrm>
            <a:prstGeom prst="rect">
              <a:avLst/>
            </a:prstGeom>
          </p:spPr>
        </p:pic>
        <p:sp>
          <p:nvSpPr>
            <p:cNvPr id="221" name="TextBox 220">
              <a:extLst>
                <a:ext uri="{FF2B5EF4-FFF2-40B4-BE49-F238E27FC236}">
                  <a16:creationId xmlns:a16="http://schemas.microsoft.com/office/drawing/2014/main" id="{9801B9C7-6431-47A9-B36F-85A5E7A052E1}"/>
                </a:ext>
              </a:extLst>
            </p:cNvPr>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grpSp>
      <p:pic>
        <p:nvPicPr>
          <p:cNvPr id="224" name="Picture 18" descr="https://us.fulbrightonline.org/uploads/files/fpa_files/high-res%20blue%20Fulbright%20logo.jpg">
            <a:extLst>
              <a:ext uri="{FF2B5EF4-FFF2-40B4-BE49-F238E27FC236}">
                <a16:creationId xmlns:a16="http://schemas.microsoft.com/office/drawing/2014/main" id="{772F659A-FE9F-49C8-B2F5-0A7F279C62F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4769" y="2969248"/>
            <a:ext cx="1159551" cy="332488"/>
          </a:xfrm>
          <a:prstGeom prst="rect">
            <a:avLst/>
          </a:prstGeom>
          <a:noFill/>
          <a:extLst>
            <a:ext uri="{909E8E84-426E-40DD-AFC4-6F175D3DCCD1}">
              <a14:hiddenFill xmlns:a14="http://schemas.microsoft.com/office/drawing/2010/main">
                <a:solidFill>
                  <a:srgbClr val="FFFFFF"/>
                </a:solidFill>
              </a14:hiddenFill>
            </a:ext>
          </a:extLst>
        </p:spPr>
      </p:pic>
      <p:grpSp>
        <p:nvGrpSpPr>
          <p:cNvPr id="528" name="Group 527">
            <a:extLst>
              <a:ext uri="{FF2B5EF4-FFF2-40B4-BE49-F238E27FC236}">
                <a16:creationId xmlns:a16="http://schemas.microsoft.com/office/drawing/2014/main" id="{4851A082-6FEF-4D69-8F33-4F3C5B448E72}"/>
              </a:ext>
            </a:extLst>
          </p:cNvPr>
          <p:cNvGrpSpPr/>
          <p:nvPr/>
        </p:nvGrpSpPr>
        <p:grpSpPr>
          <a:xfrm>
            <a:off x="7162800" y="1181753"/>
            <a:ext cx="1948124" cy="2491331"/>
            <a:chOff x="7351603" y="98193"/>
            <a:chExt cx="1810426" cy="2491331"/>
          </a:xfrm>
        </p:grpSpPr>
        <p:sp>
          <p:nvSpPr>
            <p:cNvPr id="206" name="TextBox 205">
              <a:extLst>
                <a:ext uri="{FF2B5EF4-FFF2-40B4-BE49-F238E27FC236}">
                  <a16:creationId xmlns:a16="http://schemas.microsoft.com/office/drawing/2014/main" id="{2A019299-5F2F-465C-83CA-3EB246BFF64B}"/>
                </a:ext>
              </a:extLst>
            </p:cNvPr>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grpSp>
          <p:nvGrpSpPr>
            <p:cNvPr id="231" name="Group 230">
              <a:extLst>
                <a:ext uri="{FF2B5EF4-FFF2-40B4-BE49-F238E27FC236}">
                  <a16:creationId xmlns:a16="http://schemas.microsoft.com/office/drawing/2014/main" id="{5E0FD353-8FBA-47BE-9986-E9B3FE810D20}"/>
                </a:ext>
              </a:extLst>
            </p:cNvPr>
            <p:cNvGrpSpPr/>
            <p:nvPr/>
          </p:nvGrpSpPr>
          <p:grpSpPr>
            <a:xfrm>
              <a:off x="7416443" y="98193"/>
              <a:ext cx="1569661" cy="2491331"/>
              <a:chOff x="7471986" y="318167"/>
              <a:chExt cx="1569661" cy="2491331"/>
            </a:xfrm>
          </p:grpSpPr>
          <p:sp>
            <p:nvSpPr>
              <p:cNvPr id="232" name="Rounded Rectangle 264">
                <a:extLst>
                  <a:ext uri="{FF2B5EF4-FFF2-40B4-BE49-F238E27FC236}">
                    <a16:creationId xmlns:a16="http://schemas.microsoft.com/office/drawing/2014/main" id="{E54F4A46-1F66-437E-A557-41B60D1746D1}"/>
                  </a:ext>
                </a:extLst>
              </p:cNvPr>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233" name="Picture 232">
                <a:extLst>
                  <a:ext uri="{FF2B5EF4-FFF2-40B4-BE49-F238E27FC236}">
                    <a16:creationId xmlns:a16="http://schemas.microsoft.com/office/drawing/2014/main" id="{662AFD36-55E2-4752-955A-73E3B371017E}"/>
                  </a:ext>
                </a:extLst>
              </p:cNvPr>
              <p:cNvPicPr>
                <a:picLocks noChangeAspect="1"/>
              </p:cNvPicPr>
              <p:nvPr/>
            </p:nvPicPr>
            <p:blipFill rotWithShape="1">
              <a:blip r:embed="rId12"/>
              <a:srcRect l="15917" t="8804" r="15323" b="12234"/>
              <a:stretch/>
            </p:blipFill>
            <p:spPr>
              <a:xfrm>
                <a:off x="8467498" y="965595"/>
                <a:ext cx="396238" cy="413662"/>
              </a:xfrm>
              <a:prstGeom prst="rect">
                <a:avLst/>
              </a:prstGeom>
              <a:solidFill>
                <a:srgbClr val="FF3300">
                  <a:alpha val="27843"/>
                </a:srgbClr>
              </a:solidFill>
            </p:spPr>
          </p:pic>
          <p:pic>
            <p:nvPicPr>
              <p:cNvPr id="234" name="Picture 6" descr="Image result for rotary international logo">
                <a:extLst>
                  <a:ext uri="{FF2B5EF4-FFF2-40B4-BE49-F238E27FC236}">
                    <a16:creationId xmlns:a16="http://schemas.microsoft.com/office/drawing/2014/main" id="{5F60A289-F3EB-4F87-BCBC-7EC07FAA66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235" name="Picture 234">
                <a:extLst>
                  <a:ext uri="{FF2B5EF4-FFF2-40B4-BE49-F238E27FC236}">
                    <a16:creationId xmlns:a16="http://schemas.microsoft.com/office/drawing/2014/main" id="{227E1EBD-8535-4AD9-A7DB-D58EAAFBC743}"/>
                  </a:ext>
                </a:extLst>
              </p:cNvPr>
              <p:cNvPicPr>
                <a:picLocks noChangeAspect="1"/>
              </p:cNvPicPr>
              <p:nvPr/>
            </p:nvPicPr>
            <p:blipFill>
              <a:blip r:embed="rId14"/>
              <a:stretch>
                <a:fillRect/>
              </a:stretch>
            </p:blipFill>
            <p:spPr>
              <a:xfrm>
                <a:off x="7634829" y="1517274"/>
                <a:ext cx="1233808" cy="396498"/>
              </a:xfrm>
              <a:prstGeom prst="rect">
                <a:avLst/>
              </a:prstGeom>
              <a:solidFill>
                <a:srgbClr val="FF3300">
                  <a:alpha val="27843"/>
                </a:srgbClr>
              </a:solidFill>
            </p:spPr>
          </p:pic>
          <p:sp>
            <p:nvSpPr>
              <p:cNvPr id="236" name="TextBox 235">
                <a:extLst>
                  <a:ext uri="{FF2B5EF4-FFF2-40B4-BE49-F238E27FC236}">
                    <a16:creationId xmlns:a16="http://schemas.microsoft.com/office/drawing/2014/main" id="{E4CDB686-F9C2-414B-B4D3-6CB6279443C7}"/>
                  </a:ext>
                </a:extLst>
              </p:cNvPr>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237" name="Picture 236">
                <a:extLst>
                  <a:ext uri="{FF2B5EF4-FFF2-40B4-BE49-F238E27FC236}">
                    <a16:creationId xmlns:a16="http://schemas.microsoft.com/office/drawing/2014/main" id="{31DE09B8-1BC6-4B00-A836-606104B0F689}"/>
                  </a:ext>
                </a:extLst>
              </p:cNvPr>
              <p:cNvPicPr>
                <a:picLocks noChangeAspect="1"/>
              </p:cNvPicPr>
              <p:nvPr/>
            </p:nvPicPr>
            <p:blipFill>
              <a:blip r:embed="rId15"/>
              <a:stretch>
                <a:fillRect/>
              </a:stretch>
            </p:blipFill>
            <p:spPr>
              <a:xfrm>
                <a:off x="8003391" y="2344432"/>
                <a:ext cx="556864" cy="419261"/>
              </a:xfrm>
              <a:prstGeom prst="rect">
                <a:avLst/>
              </a:prstGeom>
            </p:spPr>
          </p:pic>
        </p:grpSp>
      </p:grpSp>
      <p:grpSp>
        <p:nvGrpSpPr>
          <p:cNvPr id="540" name="Group 539">
            <a:extLst>
              <a:ext uri="{FF2B5EF4-FFF2-40B4-BE49-F238E27FC236}">
                <a16:creationId xmlns:a16="http://schemas.microsoft.com/office/drawing/2014/main" id="{6BE5491F-2BF4-4EB6-9454-A8C9F1D97A90}"/>
              </a:ext>
            </a:extLst>
          </p:cNvPr>
          <p:cNvGrpSpPr/>
          <p:nvPr/>
        </p:nvGrpSpPr>
        <p:grpSpPr>
          <a:xfrm>
            <a:off x="1487512" y="1568216"/>
            <a:ext cx="4341837" cy="4102568"/>
            <a:chOff x="1487512" y="1568216"/>
            <a:chExt cx="5444028" cy="4102568"/>
          </a:xfrm>
        </p:grpSpPr>
        <p:sp>
          <p:nvSpPr>
            <p:cNvPr id="529" name="Arc 528">
              <a:extLst>
                <a:ext uri="{FF2B5EF4-FFF2-40B4-BE49-F238E27FC236}">
                  <a16:creationId xmlns:a16="http://schemas.microsoft.com/office/drawing/2014/main" id="{AD71500E-A248-4FF2-8D0A-4C43FCF128A5}"/>
                </a:ext>
              </a:extLst>
            </p:cNvPr>
            <p:cNvSpPr/>
            <p:nvPr/>
          </p:nvSpPr>
          <p:spPr>
            <a:xfrm>
              <a:off x="1487512" y="1568216"/>
              <a:ext cx="5415958" cy="4070584"/>
            </a:xfrm>
            <a:prstGeom prst="arc">
              <a:avLst>
                <a:gd name="adj1" fmla="val 18459196"/>
                <a:gd name="adj2" fmla="val 83207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0" name="Arc 529">
              <a:extLst>
                <a:ext uri="{FF2B5EF4-FFF2-40B4-BE49-F238E27FC236}">
                  <a16:creationId xmlns:a16="http://schemas.microsoft.com/office/drawing/2014/main" id="{855A8D74-23C5-4D6E-96EE-75BBD39706AB}"/>
                </a:ext>
              </a:extLst>
            </p:cNvPr>
            <p:cNvSpPr/>
            <p:nvPr/>
          </p:nvSpPr>
          <p:spPr>
            <a:xfrm>
              <a:off x="1497306" y="1578938"/>
              <a:ext cx="5415958" cy="4070584"/>
            </a:xfrm>
            <a:prstGeom prst="arc">
              <a:avLst>
                <a:gd name="adj1" fmla="val 3143365"/>
                <a:gd name="adj2" fmla="val 8463666"/>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 name="Arc 531">
              <a:extLst>
                <a:ext uri="{FF2B5EF4-FFF2-40B4-BE49-F238E27FC236}">
                  <a16:creationId xmlns:a16="http://schemas.microsoft.com/office/drawing/2014/main" id="{E9A83522-F7C4-4E84-BABC-0B68F86E3958}"/>
                </a:ext>
              </a:extLst>
            </p:cNvPr>
            <p:cNvSpPr/>
            <p:nvPr/>
          </p:nvSpPr>
          <p:spPr>
            <a:xfrm>
              <a:off x="1509824" y="1600200"/>
              <a:ext cx="5415958" cy="4070584"/>
            </a:xfrm>
            <a:prstGeom prst="arc">
              <a:avLst>
                <a:gd name="adj1" fmla="val 9168806"/>
                <a:gd name="adj2" fmla="val 11106569"/>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3" name="Arc 532">
              <a:extLst>
                <a:ext uri="{FF2B5EF4-FFF2-40B4-BE49-F238E27FC236}">
                  <a16:creationId xmlns:a16="http://schemas.microsoft.com/office/drawing/2014/main" id="{C3FE73D9-0965-4742-82C9-99B362786883}"/>
                </a:ext>
              </a:extLst>
            </p:cNvPr>
            <p:cNvSpPr/>
            <p:nvPr/>
          </p:nvSpPr>
          <p:spPr>
            <a:xfrm>
              <a:off x="1515582" y="1600200"/>
              <a:ext cx="5415958" cy="4070584"/>
            </a:xfrm>
            <a:prstGeom prst="arc">
              <a:avLst>
                <a:gd name="adj1" fmla="val 11980878"/>
                <a:gd name="adj2" fmla="val 13767732"/>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34" name="Arc 533">
            <a:extLst>
              <a:ext uri="{FF2B5EF4-FFF2-40B4-BE49-F238E27FC236}">
                <a16:creationId xmlns:a16="http://schemas.microsoft.com/office/drawing/2014/main" id="{D5E9547E-4FBC-4EA3-9206-9CCC28A443D8}"/>
              </a:ext>
            </a:extLst>
          </p:cNvPr>
          <p:cNvSpPr/>
          <p:nvPr/>
        </p:nvSpPr>
        <p:spPr>
          <a:xfrm>
            <a:off x="5638800" y="20368"/>
            <a:ext cx="1448714" cy="4617888"/>
          </a:xfrm>
          <a:prstGeom prst="arc">
            <a:avLst>
              <a:gd name="adj1" fmla="val 17330968"/>
              <a:gd name="adj2" fmla="val 471346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8" name="Arc 537">
            <a:extLst>
              <a:ext uri="{FF2B5EF4-FFF2-40B4-BE49-F238E27FC236}">
                <a16:creationId xmlns:a16="http://schemas.microsoft.com/office/drawing/2014/main" id="{B74F8627-CA78-4480-B1B8-468AEC24A38E}"/>
              </a:ext>
            </a:extLst>
          </p:cNvPr>
          <p:cNvSpPr/>
          <p:nvPr/>
        </p:nvSpPr>
        <p:spPr>
          <a:xfrm>
            <a:off x="5943600" y="2438400"/>
            <a:ext cx="1630995" cy="2408545"/>
          </a:xfrm>
          <a:prstGeom prst="arc">
            <a:avLst>
              <a:gd name="adj1" fmla="val 462331"/>
              <a:gd name="adj2" fmla="val 3573514"/>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41" name="Group 540">
            <a:extLst>
              <a:ext uri="{FF2B5EF4-FFF2-40B4-BE49-F238E27FC236}">
                <a16:creationId xmlns:a16="http://schemas.microsoft.com/office/drawing/2014/main" id="{C896A7C4-623C-4930-A2C1-B208CFA9E91E}"/>
              </a:ext>
            </a:extLst>
          </p:cNvPr>
          <p:cNvGrpSpPr/>
          <p:nvPr/>
        </p:nvGrpSpPr>
        <p:grpSpPr>
          <a:xfrm>
            <a:off x="1639912" y="304800"/>
            <a:ext cx="5080109" cy="1231616"/>
            <a:chOff x="1639912" y="304800"/>
            <a:chExt cx="5452446" cy="1231616"/>
          </a:xfrm>
        </p:grpSpPr>
        <p:sp>
          <p:nvSpPr>
            <p:cNvPr id="536" name="Arc 535">
              <a:extLst>
                <a:ext uri="{FF2B5EF4-FFF2-40B4-BE49-F238E27FC236}">
                  <a16:creationId xmlns:a16="http://schemas.microsoft.com/office/drawing/2014/main" id="{718BCE10-067E-4978-A333-2496F10A0A7A}"/>
                </a:ext>
              </a:extLst>
            </p:cNvPr>
            <p:cNvSpPr/>
            <p:nvPr/>
          </p:nvSpPr>
          <p:spPr>
            <a:xfrm>
              <a:off x="1639912" y="304800"/>
              <a:ext cx="5415958" cy="1231616"/>
            </a:xfrm>
            <a:prstGeom prst="arc">
              <a:avLst>
                <a:gd name="adj1" fmla="val 12538060"/>
                <a:gd name="adj2" fmla="val 20081693"/>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9DF2112C-0A34-4B67-806A-E485C35697D7}"/>
                </a:ext>
              </a:extLst>
            </p:cNvPr>
            <p:cNvSpPr/>
            <p:nvPr/>
          </p:nvSpPr>
          <p:spPr>
            <a:xfrm>
              <a:off x="1667982" y="304800"/>
              <a:ext cx="5415958" cy="1231616"/>
            </a:xfrm>
            <a:prstGeom prst="arc">
              <a:avLst>
                <a:gd name="adj1" fmla="val 9394811"/>
                <a:gd name="adj2" fmla="val 1124138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9" name="Arc 538">
              <a:extLst>
                <a:ext uri="{FF2B5EF4-FFF2-40B4-BE49-F238E27FC236}">
                  <a16:creationId xmlns:a16="http://schemas.microsoft.com/office/drawing/2014/main" id="{C37FC202-02CE-4760-B739-303D67133028}"/>
                </a:ext>
              </a:extLst>
            </p:cNvPr>
            <p:cNvSpPr/>
            <p:nvPr/>
          </p:nvSpPr>
          <p:spPr>
            <a:xfrm>
              <a:off x="1676400" y="304800"/>
              <a:ext cx="5415958" cy="1231616"/>
            </a:xfrm>
            <a:prstGeom prst="arc">
              <a:avLst>
                <a:gd name="adj1" fmla="val 21475693"/>
                <a:gd name="adj2" fmla="val 91110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83516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Freeform 2049"/>
          <p:cNvSpPr/>
          <p:nvPr/>
        </p:nvSpPr>
        <p:spPr>
          <a:xfrm>
            <a:off x="1658905" y="1389927"/>
            <a:ext cx="7345675" cy="5051171"/>
          </a:xfrm>
          <a:custGeom>
            <a:avLst/>
            <a:gdLst>
              <a:gd name="connsiteX0" fmla="*/ 330926 w 7306491"/>
              <a:gd name="connsiteY0" fmla="*/ 0 h 5016137"/>
              <a:gd name="connsiteX1" fmla="*/ 5138057 w 7306491"/>
              <a:gd name="connsiteY1" fmla="*/ 8708 h 5016137"/>
              <a:gd name="connsiteX2" fmla="*/ 7254240 w 7306491"/>
              <a:gd name="connsiteY2" fmla="*/ 2090057 h 5016137"/>
              <a:gd name="connsiteX3" fmla="*/ 7306491 w 7306491"/>
              <a:gd name="connsiteY3" fmla="*/ 4990011 h 5016137"/>
              <a:gd name="connsiteX4" fmla="*/ 4572000 w 7306491"/>
              <a:gd name="connsiteY4" fmla="*/ 5016137 h 5016137"/>
              <a:gd name="connsiteX5" fmla="*/ 8709 w 7306491"/>
              <a:gd name="connsiteY5" fmla="*/ 1811383 h 5016137"/>
              <a:gd name="connsiteX6" fmla="*/ 0 w 7306491"/>
              <a:gd name="connsiteY6" fmla="*/ 0 h 5016137"/>
              <a:gd name="connsiteX7" fmla="*/ 330926 w 7306491"/>
              <a:gd name="connsiteY7" fmla="*/ 0 h 5016137"/>
              <a:gd name="connsiteX0" fmla="*/ 330926 w 7306491"/>
              <a:gd name="connsiteY0" fmla="*/ 0 h 5385436"/>
              <a:gd name="connsiteX1" fmla="*/ 5138057 w 7306491"/>
              <a:gd name="connsiteY1" fmla="*/ 8708 h 5385436"/>
              <a:gd name="connsiteX2" fmla="*/ 7254240 w 7306491"/>
              <a:gd name="connsiteY2" fmla="*/ 2090057 h 5385436"/>
              <a:gd name="connsiteX3" fmla="*/ 7306491 w 7306491"/>
              <a:gd name="connsiteY3" fmla="*/ 4990011 h 5385436"/>
              <a:gd name="connsiteX4" fmla="*/ 4572000 w 7306491"/>
              <a:gd name="connsiteY4" fmla="*/ 5016137 h 5385436"/>
              <a:gd name="connsiteX5" fmla="*/ 8709 w 7306491"/>
              <a:gd name="connsiteY5" fmla="*/ 1811383 h 5385436"/>
              <a:gd name="connsiteX6" fmla="*/ 0 w 7306491"/>
              <a:gd name="connsiteY6" fmla="*/ 0 h 5385436"/>
              <a:gd name="connsiteX7" fmla="*/ 330926 w 7306491"/>
              <a:gd name="connsiteY7" fmla="*/ 0 h 5385436"/>
              <a:gd name="connsiteX0" fmla="*/ 330926 w 7306491"/>
              <a:gd name="connsiteY0" fmla="*/ 0 h 5239872"/>
              <a:gd name="connsiteX1" fmla="*/ 5138057 w 7306491"/>
              <a:gd name="connsiteY1" fmla="*/ 8708 h 5239872"/>
              <a:gd name="connsiteX2" fmla="*/ 7254240 w 7306491"/>
              <a:gd name="connsiteY2" fmla="*/ 2090057 h 5239872"/>
              <a:gd name="connsiteX3" fmla="*/ 7306491 w 7306491"/>
              <a:gd name="connsiteY3" fmla="*/ 4990011 h 5239872"/>
              <a:gd name="connsiteX4" fmla="*/ 4572000 w 7306491"/>
              <a:gd name="connsiteY4" fmla="*/ 5016137 h 5239872"/>
              <a:gd name="connsiteX5" fmla="*/ 8709 w 7306491"/>
              <a:gd name="connsiteY5" fmla="*/ 1811383 h 5239872"/>
              <a:gd name="connsiteX6" fmla="*/ 0 w 7306491"/>
              <a:gd name="connsiteY6" fmla="*/ 0 h 5239872"/>
              <a:gd name="connsiteX7" fmla="*/ 330926 w 7306491"/>
              <a:gd name="connsiteY7" fmla="*/ 0 h 5239872"/>
              <a:gd name="connsiteX0" fmla="*/ 330926 w 7306491"/>
              <a:gd name="connsiteY0" fmla="*/ 0 h 5210711"/>
              <a:gd name="connsiteX1" fmla="*/ 5138057 w 7306491"/>
              <a:gd name="connsiteY1" fmla="*/ 8708 h 5210711"/>
              <a:gd name="connsiteX2" fmla="*/ 7254240 w 7306491"/>
              <a:gd name="connsiteY2" fmla="*/ 2090057 h 5210711"/>
              <a:gd name="connsiteX3" fmla="*/ 7306491 w 7306491"/>
              <a:gd name="connsiteY3" fmla="*/ 4990011 h 5210711"/>
              <a:gd name="connsiteX4" fmla="*/ 4572000 w 7306491"/>
              <a:gd name="connsiteY4" fmla="*/ 5016137 h 5210711"/>
              <a:gd name="connsiteX5" fmla="*/ 8709 w 7306491"/>
              <a:gd name="connsiteY5" fmla="*/ 1811383 h 5210711"/>
              <a:gd name="connsiteX6" fmla="*/ 0 w 7306491"/>
              <a:gd name="connsiteY6" fmla="*/ 0 h 5210711"/>
              <a:gd name="connsiteX7" fmla="*/ 330926 w 7306491"/>
              <a:gd name="connsiteY7" fmla="*/ 0 h 5210711"/>
              <a:gd name="connsiteX0" fmla="*/ 330926 w 7306491"/>
              <a:gd name="connsiteY0" fmla="*/ 0 h 5016137"/>
              <a:gd name="connsiteX1" fmla="*/ 5138057 w 7306491"/>
              <a:gd name="connsiteY1" fmla="*/ 8708 h 5016137"/>
              <a:gd name="connsiteX2" fmla="*/ 7254240 w 7306491"/>
              <a:gd name="connsiteY2" fmla="*/ 2090057 h 5016137"/>
              <a:gd name="connsiteX3" fmla="*/ 7306491 w 7306491"/>
              <a:gd name="connsiteY3" fmla="*/ 4990011 h 5016137"/>
              <a:gd name="connsiteX4" fmla="*/ 4572000 w 7306491"/>
              <a:gd name="connsiteY4" fmla="*/ 5016137 h 5016137"/>
              <a:gd name="connsiteX5" fmla="*/ 8709 w 7306491"/>
              <a:gd name="connsiteY5" fmla="*/ 1811383 h 5016137"/>
              <a:gd name="connsiteX6" fmla="*/ 0 w 7306491"/>
              <a:gd name="connsiteY6" fmla="*/ 0 h 5016137"/>
              <a:gd name="connsiteX7" fmla="*/ 330926 w 7306491"/>
              <a:gd name="connsiteY7" fmla="*/ 0 h 5016137"/>
              <a:gd name="connsiteX0" fmla="*/ 330926 w 7587654"/>
              <a:gd name="connsiteY0" fmla="*/ 0 h 5385436"/>
              <a:gd name="connsiteX1" fmla="*/ 5138057 w 7587654"/>
              <a:gd name="connsiteY1" fmla="*/ 8708 h 5385436"/>
              <a:gd name="connsiteX2" fmla="*/ 7254240 w 7587654"/>
              <a:gd name="connsiteY2" fmla="*/ 2090057 h 5385436"/>
              <a:gd name="connsiteX3" fmla="*/ 7306491 w 7587654"/>
              <a:gd name="connsiteY3" fmla="*/ 4990011 h 5385436"/>
              <a:gd name="connsiteX4" fmla="*/ 4572000 w 7587654"/>
              <a:gd name="connsiteY4" fmla="*/ 5016137 h 5385436"/>
              <a:gd name="connsiteX5" fmla="*/ 8709 w 7587654"/>
              <a:gd name="connsiteY5" fmla="*/ 1811383 h 5385436"/>
              <a:gd name="connsiteX6" fmla="*/ 0 w 7587654"/>
              <a:gd name="connsiteY6" fmla="*/ 0 h 5385436"/>
              <a:gd name="connsiteX7" fmla="*/ 330926 w 7587654"/>
              <a:gd name="connsiteY7" fmla="*/ 0 h 5385436"/>
              <a:gd name="connsiteX0" fmla="*/ 330926 w 7492566"/>
              <a:gd name="connsiteY0" fmla="*/ 0 h 5308570"/>
              <a:gd name="connsiteX1" fmla="*/ 5138057 w 7492566"/>
              <a:gd name="connsiteY1" fmla="*/ 8708 h 5308570"/>
              <a:gd name="connsiteX2" fmla="*/ 7254240 w 7492566"/>
              <a:gd name="connsiteY2" fmla="*/ 2090057 h 5308570"/>
              <a:gd name="connsiteX3" fmla="*/ 7306491 w 7492566"/>
              <a:gd name="connsiteY3" fmla="*/ 4990011 h 5308570"/>
              <a:gd name="connsiteX4" fmla="*/ 4572000 w 7492566"/>
              <a:gd name="connsiteY4" fmla="*/ 5016137 h 5308570"/>
              <a:gd name="connsiteX5" fmla="*/ 8709 w 7492566"/>
              <a:gd name="connsiteY5" fmla="*/ 1811383 h 5308570"/>
              <a:gd name="connsiteX6" fmla="*/ 0 w 7492566"/>
              <a:gd name="connsiteY6" fmla="*/ 0 h 5308570"/>
              <a:gd name="connsiteX7" fmla="*/ 330926 w 7492566"/>
              <a:gd name="connsiteY7" fmla="*/ 0 h 5308570"/>
              <a:gd name="connsiteX0" fmla="*/ 330926 w 7469972"/>
              <a:gd name="connsiteY0" fmla="*/ 0 h 5237317"/>
              <a:gd name="connsiteX1" fmla="*/ 5138057 w 7469972"/>
              <a:gd name="connsiteY1" fmla="*/ 8708 h 5237317"/>
              <a:gd name="connsiteX2" fmla="*/ 7254240 w 7469972"/>
              <a:gd name="connsiteY2" fmla="*/ 2090057 h 5237317"/>
              <a:gd name="connsiteX3" fmla="*/ 7254239 w 7469972"/>
              <a:gd name="connsiteY3" fmla="*/ 4737463 h 5237317"/>
              <a:gd name="connsiteX4" fmla="*/ 4572000 w 7469972"/>
              <a:gd name="connsiteY4" fmla="*/ 5016137 h 5237317"/>
              <a:gd name="connsiteX5" fmla="*/ 8709 w 7469972"/>
              <a:gd name="connsiteY5" fmla="*/ 1811383 h 5237317"/>
              <a:gd name="connsiteX6" fmla="*/ 0 w 7469972"/>
              <a:gd name="connsiteY6" fmla="*/ 0 h 5237317"/>
              <a:gd name="connsiteX7" fmla="*/ 330926 w 7469972"/>
              <a:gd name="connsiteY7" fmla="*/ 0 h 5237317"/>
              <a:gd name="connsiteX0" fmla="*/ 330926 w 7469972"/>
              <a:gd name="connsiteY0" fmla="*/ 0 h 5051726"/>
              <a:gd name="connsiteX1" fmla="*/ 5138057 w 7469972"/>
              <a:gd name="connsiteY1" fmla="*/ 8708 h 5051726"/>
              <a:gd name="connsiteX2" fmla="*/ 7254240 w 7469972"/>
              <a:gd name="connsiteY2" fmla="*/ 2090057 h 5051726"/>
              <a:gd name="connsiteX3" fmla="*/ 7254239 w 7469972"/>
              <a:gd name="connsiteY3" fmla="*/ 4737463 h 5051726"/>
              <a:gd name="connsiteX4" fmla="*/ 4572000 w 7469972"/>
              <a:gd name="connsiteY4" fmla="*/ 5016137 h 5051726"/>
              <a:gd name="connsiteX5" fmla="*/ 8709 w 7469972"/>
              <a:gd name="connsiteY5" fmla="*/ 1811383 h 5051726"/>
              <a:gd name="connsiteX6" fmla="*/ 0 w 7469972"/>
              <a:gd name="connsiteY6" fmla="*/ 0 h 5051726"/>
              <a:gd name="connsiteX7" fmla="*/ 330926 w 7469972"/>
              <a:gd name="connsiteY7" fmla="*/ 0 h 5051726"/>
              <a:gd name="connsiteX0" fmla="*/ 330926 w 7559967"/>
              <a:gd name="connsiteY0" fmla="*/ 0 h 5016599"/>
              <a:gd name="connsiteX1" fmla="*/ 5138057 w 7559967"/>
              <a:gd name="connsiteY1" fmla="*/ 8708 h 5016599"/>
              <a:gd name="connsiteX2" fmla="*/ 7254240 w 7559967"/>
              <a:gd name="connsiteY2" fmla="*/ 2090057 h 5016599"/>
              <a:gd name="connsiteX3" fmla="*/ 7254239 w 7559967"/>
              <a:gd name="connsiteY3" fmla="*/ 4737463 h 5016599"/>
              <a:gd name="connsiteX4" fmla="*/ 4545874 w 7559967"/>
              <a:gd name="connsiteY4" fmla="*/ 4868091 h 5016599"/>
              <a:gd name="connsiteX5" fmla="*/ 8709 w 7559967"/>
              <a:gd name="connsiteY5" fmla="*/ 1811383 h 5016599"/>
              <a:gd name="connsiteX6" fmla="*/ 0 w 7559967"/>
              <a:gd name="connsiteY6" fmla="*/ 0 h 5016599"/>
              <a:gd name="connsiteX7" fmla="*/ 330926 w 7559967"/>
              <a:gd name="connsiteY7" fmla="*/ 0 h 5016599"/>
              <a:gd name="connsiteX0" fmla="*/ 330926 w 7559967"/>
              <a:gd name="connsiteY0" fmla="*/ 0 h 5028734"/>
              <a:gd name="connsiteX1" fmla="*/ 5138057 w 7559967"/>
              <a:gd name="connsiteY1" fmla="*/ 8708 h 5028734"/>
              <a:gd name="connsiteX2" fmla="*/ 7254240 w 7559967"/>
              <a:gd name="connsiteY2" fmla="*/ 2090057 h 5028734"/>
              <a:gd name="connsiteX3" fmla="*/ 7254239 w 7559967"/>
              <a:gd name="connsiteY3" fmla="*/ 4737463 h 5028734"/>
              <a:gd name="connsiteX4" fmla="*/ 4545874 w 7559967"/>
              <a:gd name="connsiteY4" fmla="*/ 4868091 h 5028734"/>
              <a:gd name="connsiteX5" fmla="*/ 8709 w 7559967"/>
              <a:gd name="connsiteY5" fmla="*/ 1811383 h 5028734"/>
              <a:gd name="connsiteX6" fmla="*/ 0 w 7559967"/>
              <a:gd name="connsiteY6" fmla="*/ 0 h 5028734"/>
              <a:gd name="connsiteX7" fmla="*/ 330926 w 7559967"/>
              <a:gd name="connsiteY7" fmla="*/ 0 h 5028734"/>
              <a:gd name="connsiteX0" fmla="*/ 330926 w 7559967"/>
              <a:gd name="connsiteY0" fmla="*/ 0 h 5028734"/>
              <a:gd name="connsiteX1" fmla="*/ 5138057 w 7559967"/>
              <a:gd name="connsiteY1" fmla="*/ 8708 h 5028734"/>
              <a:gd name="connsiteX2" fmla="*/ 7254240 w 7559967"/>
              <a:gd name="connsiteY2" fmla="*/ 2090057 h 5028734"/>
              <a:gd name="connsiteX3" fmla="*/ 7254239 w 7559967"/>
              <a:gd name="connsiteY3" fmla="*/ 4737463 h 5028734"/>
              <a:gd name="connsiteX4" fmla="*/ 4545874 w 7559967"/>
              <a:gd name="connsiteY4" fmla="*/ 4868091 h 5028734"/>
              <a:gd name="connsiteX5" fmla="*/ 8709 w 7559967"/>
              <a:gd name="connsiteY5" fmla="*/ 1811383 h 5028734"/>
              <a:gd name="connsiteX6" fmla="*/ 0 w 7559967"/>
              <a:gd name="connsiteY6" fmla="*/ 0 h 5028734"/>
              <a:gd name="connsiteX7" fmla="*/ 330926 w 7559967"/>
              <a:gd name="connsiteY7" fmla="*/ 0 h 5028734"/>
              <a:gd name="connsiteX0" fmla="*/ 495437 w 7724478"/>
              <a:gd name="connsiteY0" fmla="*/ 0 h 5028734"/>
              <a:gd name="connsiteX1" fmla="*/ 5302568 w 7724478"/>
              <a:gd name="connsiteY1" fmla="*/ 8708 h 5028734"/>
              <a:gd name="connsiteX2" fmla="*/ 7418751 w 7724478"/>
              <a:gd name="connsiteY2" fmla="*/ 2090057 h 5028734"/>
              <a:gd name="connsiteX3" fmla="*/ 7418750 w 7724478"/>
              <a:gd name="connsiteY3" fmla="*/ 4737463 h 5028734"/>
              <a:gd name="connsiteX4" fmla="*/ 4710385 w 7724478"/>
              <a:gd name="connsiteY4" fmla="*/ 4868091 h 5028734"/>
              <a:gd name="connsiteX5" fmla="*/ 173220 w 7724478"/>
              <a:gd name="connsiteY5" fmla="*/ 1811383 h 5028734"/>
              <a:gd name="connsiteX6" fmla="*/ 164511 w 7724478"/>
              <a:gd name="connsiteY6" fmla="*/ 0 h 5028734"/>
              <a:gd name="connsiteX7" fmla="*/ 495437 w 7724478"/>
              <a:gd name="connsiteY7" fmla="*/ 0 h 5028734"/>
              <a:gd name="connsiteX0" fmla="*/ 330926 w 7559967"/>
              <a:gd name="connsiteY0" fmla="*/ 0 h 5116018"/>
              <a:gd name="connsiteX1" fmla="*/ 5138057 w 7559967"/>
              <a:gd name="connsiteY1" fmla="*/ 8708 h 5116018"/>
              <a:gd name="connsiteX2" fmla="*/ 7254240 w 7559967"/>
              <a:gd name="connsiteY2" fmla="*/ 2090057 h 5116018"/>
              <a:gd name="connsiteX3" fmla="*/ 7254239 w 7559967"/>
              <a:gd name="connsiteY3" fmla="*/ 4737463 h 5116018"/>
              <a:gd name="connsiteX4" fmla="*/ 4545874 w 7559967"/>
              <a:gd name="connsiteY4" fmla="*/ 4868091 h 5116018"/>
              <a:gd name="connsiteX5" fmla="*/ 365760 w 7559967"/>
              <a:gd name="connsiteY5" fmla="*/ 2551612 h 5116018"/>
              <a:gd name="connsiteX6" fmla="*/ 0 w 7559967"/>
              <a:gd name="connsiteY6" fmla="*/ 0 h 5116018"/>
              <a:gd name="connsiteX7" fmla="*/ 330926 w 7559967"/>
              <a:gd name="connsiteY7" fmla="*/ 0 h 5116018"/>
              <a:gd name="connsiteX0" fmla="*/ 374663 w 7603704"/>
              <a:gd name="connsiteY0" fmla="*/ 0 h 5116018"/>
              <a:gd name="connsiteX1" fmla="*/ 5181794 w 7603704"/>
              <a:gd name="connsiteY1" fmla="*/ 8708 h 5116018"/>
              <a:gd name="connsiteX2" fmla="*/ 7297977 w 7603704"/>
              <a:gd name="connsiteY2" fmla="*/ 2090057 h 5116018"/>
              <a:gd name="connsiteX3" fmla="*/ 7297976 w 7603704"/>
              <a:gd name="connsiteY3" fmla="*/ 4737463 h 5116018"/>
              <a:gd name="connsiteX4" fmla="*/ 4589611 w 7603704"/>
              <a:gd name="connsiteY4" fmla="*/ 4868091 h 5116018"/>
              <a:gd name="connsiteX5" fmla="*/ 409497 w 7603704"/>
              <a:gd name="connsiteY5" fmla="*/ 2551612 h 5116018"/>
              <a:gd name="connsiteX6" fmla="*/ 43737 w 7603704"/>
              <a:gd name="connsiteY6" fmla="*/ 0 h 5116018"/>
              <a:gd name="connsiteX7" fmla="*/ 374663 w 7603704"/>
              <a:gd name="connsiteY7" fmla="*/ 0 h 5116018"/>
              <a:gd name="connsiteX0" fmla="*/ 545932 w 7774973"/>
              <a:gd name="connsiteY0" fmla="*/ 0 h 5116018"/>
              <a:gd name="connsiteX1" fmla="*/ 5353063 w 7774973"/>
              <a:gd name="connsiteY1" fmla="*/ 8708 h 5116018"/>
              <a:gd name="connsiteX2" fmla="*/ 7469246 w 7774973"/>
              <a:gd name="connsiteY2" fmla="*/ 2090057 h 5116018"/>
              <a:gd name="connsiteX3" fmla="*/ 7469245 w 7774973"/>
              <a:gd name="connsiteY3" fmla="*/ 4737463 h 5116018"/>
              <a:gd name="connsiteX4" fmla="*/ 4760880 w 7774973"/>
              <a:gd name="connsiteY4" fmla="*/ 4868091 h 5116018"/>
              <a:gd name="connsiteX5" fmla="*/ 580766 w 7774973"/>
              <a:gd name="connsiteY5" fmla="*/ 2551612 h 5116018"/>
              <a:gd name="connsiteX6" fmla="*/ 545932 w 7774973"/>
              <a:gd name="connsiteY6" fmla="*/ 0 h 5116018"/>
              <a:gd name="connsiteX0" fmla="*/ 545932 w 7774973"/>
              <a:gd name="connsiteY0" fmla="*/ 286247 h 5402265"/>
              <a:gd name="connsiteX1" fmla="*/ 5353063 w 7774973"/>
              <a:gd name="connsiteY1" fmla="*/ 294955 h 5402265"/>
              <a:gd name="connsiteX2" fmla="*/ 7469246 w 7774973"/>
              <a:gd name="connsiteY2" fmla="*/ 2376304 h 5402265"/>
              <a:gd name="connsiteX3" fmla="*/ 7469245 w 7774973"/>
              <a:gd name="connsiteY3" fmla="*/ 5023710 h 5402265"/>
              <a:gd name="connsiteX4" fmla="*/ 4760880 w 7774973"/>
              <a:gd name="connsiteY4" fmla="*/ 5154338 h 5402265"/>
              <a:gd name="connsiteX5" fmla="*/ 580766 w 7774973"/>
              <a:gd name="connsiteY5" fmla="*/ 2837859 h 5402265"/>
              <a:gd name="connsiteX6" fmla="*/ 545932 w 7774973"/>
              <a:gd name="connsiteY6" fmla="*/ 286247 h 5402265"/>
              <a:gd name="connsiteX0" fmla="*/ 687773 w 7612014"/>
              <a:gd name="connsiteY0" fmla="*/ 348933 h 5343031"/>
              <a:gd name="connsiteX1" fmla="*/ 5190104 w 7612014"/>
              <a:gd name="connsiteY1" fmla="*/ 235721 h 5343031"/>
              <a:gd name="connsiteX2" fmla="*/ 7306287 w 7612014"/>
              <a:gd name="connsiteY2" fmla="*/ 2317070 h 5343031"/>
              <a:gd name="connsiteX3" fmla="*/ 7306286 w 7612014"/>
              <a:gd name="connsiteY3" fmla="*/ 4964476 h 5343031"/>
              <a:gd name="connsiteX4" fmla="*/ 4597921 w 7612014"/>
              <a:gd name="connsiteY4" fmla="*/ 5095104 h 5343031"/>
              <a:gd name="connsiteX5" fmla="*/ 417807 w 7612014"/>
              <a:gd name="connsiteY5" fmla="*/ 2778625 h 5343031"/>
              <a:gd name="connsiteX6" fmla="*/ 687773 w 7612014"/>
              <a:gd name="connsiteY6" fmla="*/ 348933 h 5343031"/>
              <a:gd name="connsiteX0" fmla="*/ 687773 w 7612014"/>
              <a:gd name="connsiteY0" fmla="*/ 495139 h 5489237"/>
              <a:gd name="connsiteX1" fmla="*/ 5190104 w 7612014"/>
              <a:gd name="connsiteY1" fmla="*/ 381927 h 5489237"/>
              <a:gd name="connsiteX2" fmla="*/ 7306287 w 7612014"/>
              <a:gd name="connsiteY2" fmla="*/ 2463276 h 5489237"/>
              <a:gd name="connsiteX3" fmla="*/ 7306286 w 7612014"/>
              <a:gd name="connsiteY3" fmla="*/ 5110682 h 5489237"/>
              <a:gd name="connsiteX4" fmla="*/ 4597921 w 7612014"/>
              <a:gd name="connsiteY4" fmla="*/ 5241310 h 5489237"/>
              <a:gd name="connsiteX5" fmla="*/ 417807 w 7612014"/>
              <a:gd name="connsiteY5" fmla="*/ 2924831 h 5489237"/>
              <a:gd name="connsiteX6" fmla="*/ 687773 w 7612014"/>
              <a:gd name="connsiteY6" fmla="*/ 495139 h 5489237"/>
              <a:gd name="connsiteX0" fmla="*/ 711329 w 7635570"/>
              <a:gd name="connsiteY0" fmla="*/ 205077 h 5199175"/>
              <a:gd name="connsiteX1" fmla="*/ 5649089 w 7635570"/>
              <a:gd name="connsiteY1" fmla="*/ 605671 h 5199175"/>
              <a:gd name="connsiteX2" fmla="*/ 7329843 w 7635570"/>
              <a:gd name="connsiteY2" fmla="*/ 2173214 h 5199175"/>
              <a:gd name="connsiteX3" fmla="*/ 7329842 w 7635570"/>
              <a:gd name="connsiteY3" fmla="*/ 4820620 h 5199175"/>
              <a:gd name="connsiteX4" fmla="*/ 4621477 w 7635570"/>
              <a:gd name="connsiteY4" fmla="*/ 4951248 h 5199175"/>
              <a:gd name="connsiteX5" fmla="*/ 441363 w 7635570"/>
              <a:gd name="connsiteY5" fmla="*/ 2634769 h 5199175"/>
              <a:gd name="connsiteX6" fmla="*/ 711329 w 7635570"/>
              <a:gd name="connsiteY6" fmla="*/ 205077 h 5199175"/>
              <a:gd name="connsiteX0" fmla="*/ 711329 w 7710301"/>
              <a:gd name="connsiteY0" fmla="*/ 205077 h 5199175"/>
              <a:gd name="connsiteX1" fmla="*/ 5649089 w 7710301"/>
              <a:gd name="connsiteY1" fmla="*/ 605671 h 5199175"/>
              <a:gd name="connsiteX2" fmla="*/ 7329843 w 7710301"/>
              <a:gd name="connsiteY2" fmla="*/ 2173214 h 5199175"/>
              <a:gd name="connsiteX3" fmla="*/ 7329842 w 7710301"/>
              <a:gd name="connsiteY3" fmla="*/ 4820620 h 5199175"/>
              <a:gd name="connsiteX4" fmla="*/ 4621477 w 7710301"/>
              <a:gd name="connsiteY4" fmla="*/ 4951248 h 5199175"/>
              <a:gd name="connsiteX5" fmla="*/ 441363 w 7710301"/>
              <a:gd name="connsiteY5" fmla="*/ 2634769 h 5199175"/>
              <a:gd name="connsiteX6" fmla="*/ 711329 w 7710301"/>
              <a:gd name="connsiteY6" fmla="*/ 205077 h 5199175"/>
              <a:gd name="connsiteX0" fmla="*/ 711329 w 7329842"/>
              <a:gd name="connsiteY0" fmla="*/ 205077 h 5199175"/>
              <a:gd name="connsiteX1" fmla="*/ 5649089 w 7329842"/>
              <a:gd name="connsiteY1" fmla="*/ 605671 h 5199175"/>
              <a:gd name="connsiteX2" fmla="*/ 7329842 w 7329842"/>
              <a:gd name="connsiteY2" fmla="*/ 4820620 h 5199175"/>
              <a:gd name="connsiteX3" fmla="*/ 4621477 w 7329842"/>
              <a:gd name="connsiteY3" fmla="*/ 4951248 h 5199175"/>
              <a:gd name="connsiteX4" fmla="*/ 441363 w 7329842"/>
              <a:gd name="connsiteY4" fmla="*/ 2634769 h 5199175"/>
              <a:gd name="connsiteX5" fmla="*/ 711329 w 7329842"/>
              <a:gd name="connsiteY5" fmla="*/ 205077 h 5199175"/>
              <a:gd name="connsiteX0" fmla="*/ 711329 w 7422345"/>
              <a:gd name="connsiteY0" fmla="*/ 205077 h 5578547"/>
              <a:gd name="connsiteX1" fmla="*/ 5649089 w 7422345"/>
              <a:gd name="connsiteY1" fmla="*/ 605671 h 5578547"/>
              <a:gd name="connsiteX2" fmla="*/ 7329842 w 7422345"/>
              <a:gd name="connsiteY2" fmla="*/ 4820620 h 5578547"/>
              <a:gd name="connsiteX3" fmla="*/ 4621477 w 7422345"/>
              <a:gd name="connsiteY3" fmla="*/ 4951248 h 5578547"/>
              <a:gd name="connsiteX4" fmla="*/ 441363 w 7422345"/>
              <a:gd name="connsiteY4" fmla="*/ 2634769 h 5578547"/>
              <a:gd name="connsiteX5" fmla="*/ 711329 w 7422345"/>
              <a:gd name="connsiteY5" fmla="*/ 205077 h 5578547"/>
              <a:gd name="connsiteX0" fmla="*/ 711329 w 7341347"/>
              <a:gd name="connsiteY0" fmla="*/ 205077 h 5188176"/>
              <a:gd name="connsiteX1" fmla="*/ 5649089 w 7341347"/>
              <a:gd name="connsiteY1" fmla="*/ 605671 h 5188176"/>
              <a:gd name="connsiteX2" fmla="*/ 7329842 w 7341347"/>
              <a:gd name="connsiteY2" fmla="*/ 4820620 h 5188176"/>
              <a:gd name="connsiteX3" fmla="*/ 4621477 w 7341347"/>
              <a:gd name="connsiteY3" fmla="*/ 4951248 h 5188176"/>
              <a:gd name="connsiteX4" fmla="*/ 441363 w 7341347"/>
              <a:gd name="connsiteY4" fmla="*/ 2634769 h 5188176"/>
              <a:gd name="connsiteX5" fmla="*/ 711329 w 7341347"/>
              <a:gd name="connsiteY5" fmla="*/ 205077 h 5188176"/>
              <a:gd name="connsiteX0" fmla="*/ 711329 w 7341347"/>
              <a:gd name="connsiteY0" fmla="*/ 457061 h 5440160"/>
              <a:gd name="connsiteX1" fmla="*/ 5649089 w 7341347"/>
              <a:gd name="connsiteY1" fmla="*/ 857655 h 5440160"/>
              <a:gd name="connsiteX2" fmla="*/ 7329842 w 7341347"/>
              <a:gd name="connsiteY2" fmla="*/ 5072604 h 5440160"/>
              <a:gd name="connsiteX3" fmla="*/ 4621477 w 7341347"/>
              <a:gd name="connsiteY3" fmla="*/ 5203232 h 5440160"/>
              <a:gd name="connsiteX4" fmla="*/ 441363 w 7341347"/>
              <a:gd name="connsiteY4" fmla="*/ 2886753 h 5440160"/>
              <a:gd name="connsiteX5" fmla="*/ 711329 w 7341347"/>
              <a:gd name="connsiteY5" fmla="*/ 457061 h 5440160"/>
              <a:gd name="connsiteX0" fmla="*/ 711329 w 7343734"/>
              <a:gd name="connsiteY0" fmla="*/ 147115 h 5130214"/>
              <a:gd name="connsiteX1" fmla="*/ 5649089 w 7343734"/>
              <a:gd name="connsiteY1" fmla="*/ 547709 h 5130214"/>
              <a:gd name="connsiteX2" fmla="*/ 7329842 w 7343734"/>
              <a:gd name="connsiteY2" fmla="*/ 4762658 h 5130214"/>
              <a:gd name="connsiteX3" fmla="*/ 4621477 w 7343734"/>
              <a:gd name="connsiteY3" fmla="*/ 4893286 h 5130214"/>
              <a:gd name="connsiteX4" fmla="*/ 441363 w 7343734"/>
              <a:gd name="connsiteY4" fmla="*/ 2576807 h 5130214"/>
              <a:gd name="connsiteX5" fmla="*/ 711329 w 7343734"/>
              <a:gd name="connsiteY5" fmla="*/ 147115 h 5130214"/>
              <a:gd name="connsiteX0" fmla="*/ 711329 w 7437170"/>
              <a:gd name="connsiteY0" fmla="*/ 147115 h 5442297"/>
              <a:gd name="connsiteX1" fmla="*/ 5649089 w 7437170"/>
              <a:gd name="connsiteY1" fmla="*/ 547709 h 5442297"/>
              <a:gd name="connsiteX2" fmla="*/ 7329842 w 7437170"/>
              <a:gd name="connsiteY2" fmla="*/ 4762658 h 5442297"/>
              <a:gd name="connsiteX3" fmla="*/ 4621477 w 7437170"/>
              <a:gd name="connsiteY3" fmla="*/ 4893286 h 5442297"/>
              <a:gd name="connsiteX4" fmla="*/ 441363 w 7437170"/>
              <a:gd name="connsiteY4" fmla="*/ 2576807 h 5442297"/>
              <a:gd name="connsiteX5" fmla="*/ 711329 w 7437170"/>
              <a:gd name="connsiteY5" fmla="*/ 147115 h 5442297"/>
              <a:gd name="connsiteX0" fmla="*/ 711329 w 7464629"/>
              <a:gd name="connsiteY0" fmla="*/ 205479 h 5234432"/>
              <a:gd name="connsiteX1" fmla="*/ 5649089 w 7464629"/>
              <a:gd name="connsiteY1" fmla="*/ 606073 h 5234432"/>
              <a:gd name="connsiteX2" fmla="*/ 7338551 w 7464629"/>
              <a:gd name="connsiteY2" fmla="*/ 4376884 h 5234432"/>
              <a:gd name="connsiteX3" fmla="*/ 4621477 w 7464629"/>
              <a:gd name="connsiteY3" fmla="*/ 4951650 h 5234432"/>
              <a:gd name="connsiteX4" fmla="*/ 441363 w 7464629"/>
              <a:gd name="connsiteY4" fmla="*/ 2635171 h 5234432"/>
              <a:gd name="connsiteX5" fmla="*/ 711329 w 7464629"/>
              <a:gd name="connsiteY5" fmla="*/ 205479 h 5234432"/>
              <a:gd name="connsiteX0" fmla="*/ 711329 w 7545327"/>
              <a:gd name="connsiteY0" fmla="*/ 205479 h 5202245"/>
              <a:gd name="connsiteX1" fmla="*/ 5649089 w 7545327"/>
              <a:gd name="connsiteY1" fmla="*/ 606073 h 5202245"/>
              <a:gd name="connsiteX2" fmla="*/ 7338551 w 7545327"/>
              <a:gd name="connsiteY2" fmla="*/ 4376884 h 5202245"/>
              <a:gd name="connsiteX3" fmla="*/ 4621477 w 7545327"/>
              <a:gd name="connsiteY3" fmla="*/ 4951650 h 5202245"/>
              <a:gd name="connsiteX4" fmla="*/ 441363 w 7545327"/>
              <a:gd name="connsiteY4" fmla="*/ 2635171 h 5202245"/>
              <a:gd name="connsiteX5" fmla="*/ 711329 w 7545327"/>
              <a:gd name="connsiteY5" fmla="*/ 205479 h 5202245"/>
              <a:gd name="connsiteX0" fmla="*/ 711329 w 7489746"/>
              <a:gd name="connsiteY0" fmla="*/ 205479 h 5123335"/>
              <a:gd name="connsiteX1" fmla="*/ 5649089 w 7489746"/>
              <a:gd name="connsiteY1" fmla="*/ 606073 h 5123335"/>
              <a:gd name="connsiteX2" fmla="*/ 7338551 w 7489746"/>
              <a:gd name="connsiteY2" fmla="*/ 4376884 h 5123335"/>
              <a:gd name="connsiteX3" fmla="*/ 4621477 w 7489746"/>
              <a:gd name="connsiteY3" fmla="*/ 4951650 h 5123335"/>
              <a:gd name="connsiteX4" fmla="*/ 441363 w 7489746"/>
              <a:gd name="connsiteY4" fmla="*/ 2635171 h 5123335"/>
              <a:gd name="connsiteX5" fmla="*/ 711329 w 7489746"/>
              <a:gd name="connsiteY5" fmla="*/ 205479 h 5123335"/>
              <a:gd name="connsiteX0" fmla="*/ 711329 w 7484899"/>
              <a:gd name="connsiteY0" fmla="*/ 160386 h 5078242"/>
              <a:gd name="connsiteX1" fmla="*/ 5649089 w 7484899"/>
              <a:gd name="connsiteY1" fmla="*/ 560980 h 5078242"/>
              <a:gd name="connsiteX2" fmla="*/ 7338551 w 7484899"/>
              <a:gd name="connsiteY2" fmla="*/ 4331791 h 5078242"/>
              <a:gd name="connsiteX3" fmla="*/ 4621477 w 7484899"/>
              <a:gd name="connsiteY3" fmla="*/ 4906557 h 5078242"/>
              <a:gd name="connsiteX4" fmla="*/ 441363 w 7484899"/>
              <a:gd name="connsiteY4" fmla="*/ 2590078 h 5078242"/>
              <a:gd name="connsiteX5" fmla="*/ 711329 w 7484899"/>
              <a:gd name="connsiteY5" fmla="*/ 160386 h 5078242"/>
              <a:gd name="connsiteX0" fmla="*/ 718092 w 7376380"/>
              <a:gd name="connsiteY0" fmla="*/ 314610 h 5214676"/>
              <a:gd name="connsiteX1" fmla="*/ 5777772 w 7376380"/>
              <a:gd name="connsiteY1" fmla="*/ 366862 h 5214676"/>
              <a:gd name="connsiteX2" fmla="*/ 7345314 w 7376380"/>
              <a:gd name="connsiteY2" fmla="*/ 4486015 h 5214676"/>
              <a:gd name="connsiteX3" fmla="*/ 4628240 w 7376380"/>
              <a:gd name="connsiteY3" fmla="*/ 5060781 h 5214676"/>
              <a:gd name="connsiteX4" fmla="*/ 448126 w 7376380"/>
              <a:gd name="connsiteY4" fmla="*/ 2744302 h 5214676"/>
              <a:gd name="connsiteX5" fmla="*/ 718092 w 7376380"/>
              <a:gd name="connsiteY5" fmla="*/ 314610 h 5214676"/>
              <a:gd name="connsiteX0" fmla="*/ 718092 w 7434665"/>
              <a:gd name="connsiteY0" fmla="*/ 246908 h 5146974"/>
              <a:gd name="connsiteX1" fmla="*/ 5777772 w 7434665"/>
              <a:gd name="connsiteY1" fmla="*/ 299160 h 5146974"/>
              <a:gd name="connsiteX2" fmla="*/ 7345314 w 7434665"/>
              <a:gd name="connsiteY2" fmla="*/ 4418313 h 5146974"/>
              <a:gd name="connsiteX3" fmla="*/ 4628240 w 7434665"/>
              <a:gd name="connsiteY3" fmla="*/ 4993079 h 5146974"/>
              <a:gd name="connsiteX4" fmla="*/ 448126 w 7434665"/>
              <a:gd name="connsiteY4" fmla="*/ 2676600 h 5146974"/>
              <a:gd name="connsiteX5" fmla="*/ 718092 w 7434665"/>
              <a:gd name="connsiteY5" fmla="*/ 246908 h 5146974"/>
              <a:gd name="connsiteX0" fmla="*/ 791849 w 7508422"/>
              <a:gd name="connsiteY0" fmla="*/ 322390 h 5143137"/>
              <a:gd name="connsiteX1" fmla="*/ 5851529 w 7508422"/>
              <a:gd name="connsiteY1" fmla="*/ 374642 h 5143137"/>
              <a:gd name="connsiteX2" fmla="*/ 7419071 w 7508422"/>
              <a:gd name="connsiteY2" fmla="*/ 4493795 h 5143137"/>
              <a:gd name="connsiteX3" fmla="*/ 4701997 w 7508422"/>
              <a:gd name="connsiteY3" fmla="*/ 5068561 h 5143137"/>
              <a:gd name="connsiteX4" fmla="*/ 408671 w 7508422"/>
              <a:gd name="connsiteY4" fmla="*/ 3823236 h 5143137"/>
              <a:gd name="connsiteX5" fmla="*/ 791849 w 7508422"/>
              <a:gd name="connsiteY5" fmla="*/ 322390 h 5143137"/>
              <a:gd name="connsiteX0" fmla="*/ 796784 w 7508405"/>
              <a:gd name="connsiteY0" fmla="*/ 322390 h 5043782"/>
              <a:gd name="connsiteX1" fmla="*/ 5856464 w 7508405"/>
              <a:gd name="connsiteY1" fmla="*/ 374642 h 5043782"/>
              <a:gd name="connsiteX2" fmla="*/ 7424006 w 7508405"/>
              <a:gd name="connsiteY2" fmla="*/ 4493795 h 5043782"/>
              <a:gd name="connsiteX3" fmla="*/ 4776601 w 7508405"/>
              <a:gd name="connsiteY3" fmla="*/ 4929224 h 5043782"/>
              <a:gd name="connsiteX4" fmla="*/ 413606 w 7508405"/>
              <a:gd name="connsiteY4" fmla="*/ 3823236 h 5043782"/>
              <a:gd name="connsiteX5" fmla="*/ 796784 w 7508405"/>
              <a:gd name="connsiteY5" fmla="*/ 322390 h 5043782"/>
              <a:gd name="connsiteX0" fmla="*/ 557948 w 7269569"/>
              <a:gd name="connsiteY0" fmla="*/ 374369 h 5080814"/>
              <a:gd name="connsiteX1" fmla="*/ 5617628 w 7269569"/>
              <a:gd name="connsiteY1" fmla="*/ 426621 h 5080814"/>
              <a:gd name="connsiteX2" fmla="*/ 7185170 w 7269569"/>
              <a:gd name="connsiteY2" fmla="*/ 4545774 h 5080814"/>
              <a:gd name="connsiteX3" fmla="*/ 4537765 w 7269569"/>
              <a:gd name="connsiteY3" fmla="*/ 4981203 h 5080814"/>
              <a:gd name="connsiteX4" fmla="*/ 575364 w 7269569"/>
              <a:gd name="connsiteY4" fmla="*/ 4598027 h 5080814"/>
              <a:gd name="connsiteX5" fmla="*/ 557948 w 7269569"/>
              <a:gd name="connsiteY5" fmla="*/ 374369 h 5080814"/>
              <a:gd name="connsiteX0" fmla="*/ 700314 w 7411935"/>
              <a:gd name="connsiteY0" fmla="*/ 374369 h 5046275"/>
              <a:gd name="connsiteX1" fmla="*/ 5759994 w 7411935"/>
              <a:gd name="connsiteY1" fmla="*/ 426621 h 5046275"/>
              <a:gd name="connsiteX2" fmla="*/ 7327536 w 7411935"/>
              <a:gd name="connsiteY2" fmla="*/ 4545774 h 5046275"/>
              <a:gd name="connsiteX3" fmla="*/ 4680131 w 7411935"/>
              <a:gd name="connsiteY3" fmla="*/ 4981203 h 5046275"/>
              <a:gd name="connsiteX4" fmla="*/ 717730 w 7411935"/>
              <a:gd name="connsiteY4" fmla="*/ 4598027 h 5046275"/>
              <a:gd name="connsiteX5" fmla="*/ 700314 w 7411935"/>
              <a:gd name="connsiteY5" fmla="*/ 374369 h 5046275"/>
              <a:gd name="connsiteX0" fmla="*/ 664751 w 7376372"/>
              <a:gd name="connsiteY0" fmla="*/ 385077 h 5047165"/>
              <a:gd name="connsiteX1" fmla="*/ 5724431 w 7376372"/>
              <a:gd name="connsiteY1" fmla="*/ 437329 h 5047165"/>
              <a:gd name="connsiteX2" fmla="*/ 7291973 w 7376372"/>
              <a:gd name="connsiteY2" fmla="*/ 4556482 h 5047165"/>
              <a:gd name="connsiteX3" fmla="*/ 4644568 w 7376372"/>
              <a:gd name="connsiteY3" fmla="*/ 4991911 h 5047165"/>
              <a:gd name="connsiteX4" fmla="*/ 743127 w 7376372"/>
              <a:gd name="connsiteY4" fmla="*/ 4756781 h 5047165"/>
              <a:gd name="connsiteX5" fmla="*/ 664751 w 7376372"/>
              <a:gd name="connsiteY5" fmla="*/ 385077 h 5047165"/>
              <a:gd name="connsiteX0" fmla="*/ 524476 w 7236097"/>
              <a:gd name="connsiteY0" fmla="*/ 385077 h 5047165"/>
              <a:gd name="connsiteX1" fmla="*/ 5584156 w 7236097"/>
              <a:gd name="connsiteY1" fmla="*/ 437329 h 5047165"/>
              <a:gd name="connsiteX2" fmla="*/ 7151698 w 7236097"/>
              <a:gd name="connsiteY2" fmla="*/ 4556482 h 5047165"/>
              <a:gd name="connsiteX3" fmla="*/ 4504293 w 7236097"/>
              <a:gd name="connsiteY3" fmla="*/ 4991911 h 5047165"/>
              <a:gd name="connsiteX4" fmla="*/ 602852 w 7236097"/>
              <a:gd name="connsiteY4" fmla="*/ 4756781 h 5047165"/>
              <a:gd name="connsiteX5" fmla="*/ 524476 w 7236097"/>
              <a:gd name="connsiteY5" fmla="*/ 385077 h 5047165"/>
              <a:gd name="connsiteX0" fmla="*/ 529284 w 7238433"/>
              <a:gd name="connsiteY0" fmla="*/ 385077 h 5133392"/>
              <a:gd name="connsiteX1" fmla="*/ 5588964 w 7238433"/>
              <a:gd name="connsiteY1" fmla="*/ 437329 h 5133392"/>
              <a:gd name="connsiteX2" fmla="*/ 7156506 w 7238433"/>
              <a:gd name="connsiteY2" fmla="*/ 4556482 h 5133392"/>
              <a:gd name="connsiteX3" fmla="*/ 4543935 w 7238433"/>
              <a:gd name="connsiteY3" fmla="*/ 4878699 h 5133392"/>
              <a:gd name="connsiteX4" fmla="*/ 607660 w 7238433"/>
              <a:gd name="connsiteY4" fmla="*/ 4756781 h 5133392"/>
              <a:gd name="connsiteX5" fmla="*/ 529284 w 7238433"/>
              <a:gd name="connsiteY5" fmla="*/ 385077 h 5133392"/>
              <a:gd name="connsiteX0" fmla="*/ 552839 w 7261988"/>
              <a:gd name="connsiteY0" fmla="*/ 385077 h 4984732"/>
              <a:gd name="connsiteX1" fmla="*/ 5612519 w 7261988"/>
              <a:gd name="connsiteY1" fmla="*/ 437329 h 4984732"/>
              <a:gd name="connsiteX2" fmla="*/ 7180061 w 7261988"/>
              <a:gd name="connsiteY2" fmla="*/ 4556482 h 4984732"/>
              <a:gd name="connsiteX3" fmla="*/ 4567490 w 7261988"/>
              <a:gd name="connsiteY3" fmla="*/ 4878699 h 4984732"/>
              <a:gd name="connsiteX4" fmla="*/ 631215 w 7261988"/>
              <a:gd name="connsiteY4" fmla="*/ 4756781 h 4984732"/>
              <a:gd name="connsiteX5" fmla="*/ 552839 w 7261988"/>
              <a:gd name="connsiteY5" fmla="*/ 385077 h 4984732"/>
              <a:gd name="connsiteX0" fmla="*/ 768735 w 7477884"/>
              <a:gd name="connsiteY0" fmla="*/ 385077 h 4984732"/>
              <a:gd name="connsiteX1" fmla="*/ 5828415 w 7477884"/>
              <a:gd name="connsiteY1" fmla="*/ 437329 h 4984732"/>
              <a:gd name="connsiteX2" fmla="*/ 7395957 w 7477884"/>
              <a:gd name="connsiteY2" fmla="*/ 4556482 h 4984732"/>
              <a:gd name="connsiteX3" fmla="*/ 4783386 w 7477884"/>
              <a:gd name="connsiteY3" fmla="*/ 4878699 h 4984732"/>
              <a:gd name="connsiteX4" fmla="*/ 847111 w 7477884"/>
              <a:gd name="connsiteY4" fmla="*/ 4756781 h 4984732"/>
              <a:gd name="connsiteX5" fmla="*/ 768735 w 7477884"/>
              <a:gd name="connsiteY5" fmla="*/ 385077 h 4984732"/>
              <a:gd name="connsiteX0" fmla="*/ 687013 w 7682221"/>
              <a:gd name="connsiteY0" fmla="*/ 385077 h 5196578"/>
              <a:gd name="connsiteX1" fmla="*/ 5746693 w 7682221"/>
              <a:gd name="connsiteY1" fmla="*/ 437329 h 5196578"/>
              <a:gd name="connsiteX2" fmla="*/ 7314235 w 7682221"/>
              <a:gd name="connsiteY2" fmla="*/ 4556482 h 5196578"/>
              <a:gd name="connsiteX3" fmla="*/ 765389 w 7682221"/>
              <a:gd name="connsiteY3" fmla="*/ 4756781 h 5196578"/>
              <a:gd name="connsiteX4" fmla="*/ 687013 w 7682221"/>
              <a:gd name="connsiteY4" fmla="*/ 385077 h 5196578"/>
              <a:gd name="connsiteX0" fmla="*/ 678629 w 7454222"/>
              <a:gd name="connsiteY0" fmla="*/ 522937 h 5488281"/>
              <a:gd name="connsiteX1" fmla="*/ 5738309 w 7454222"/>
              <a:gd name="connsiteY1" fmla="*/ 575189 h 5488281"/>
              <a:gd name="connsiteX2" fmla="*/ 7175222 w 7454222"/>
              <a:gd name="connsiteY2" fmla="*/ 4981725 h 5488281"/>
              <a:gd name="connsiteX3" fmla="*/ 757005 w 7454222"/>
              <a:gd name="connsiteY3" fmla="*/ 4894641 h 5488281"/>
              <a:gd name="connsiteX4" fmla="*/ 678629 w 7454222"/>
              <a:gd name="connsiteY4" fmla="*/ 522937 h 5488281"/>
              <a:gd name="connsiteX0" fmla="*/ 682535 w 7512026"/>
              <a:gd name="connsiteY0" fmla="*/ 517140 h 5427181"/>
              <a:gd name="connsiteX1" fmla="*/ 5742215 w 7512026"/>
              <a:gd name="connsiteY1" fmla="*/ 569392 h 5427181"/>
              <a:gd name="connsiteX2" fmla="*/ 7240088 w 7512026"/>
              <a:gd name="connsiteY2" fmla="*/ 4880134 h 5427181"/>
              <a:gd name="connsiteX3" fmla="*/ 760911 w 7512026"/>
              <a:gd name="connsiteY3" fmla="*/ 4888844 h 5427181"/>
              <a:gd name="connsiteX4" fmla="*/ 682535 w 7512026"/>
              <a:gd name="connsiteY4" fmla="*/ 517140 h 5427181"/>
              <a:gd name="connsiteX0" fmla="*/ 910614 w 7740105"/>
              <a:gd name="connsiteY0" fmla="*/ 517140 h 5213412"/>
              <a:gd name="connsiteX1" fmla="*/ 5970294 w 7740105"/>
              <a:gd name="connsiteY1" fmla="*/ 569392 h 5213412"/>
              <a:gd name="connsiteX2" fmla="*/ 7468167 w 7740105"/>
              <a:gd name="connsiteY2" fmla="*/ 4880134 h 5213412"/>
              <a:gd name="connsiteX3" fmla="*/ 988990 w 7740105"/>
              <a:gd name="connsiteY3" fmla="*/ 4888844 h 5213412"/>
              <a:gd name="connsiteX4" fmla="*/ 910614 w 7740105"/>
              <a:gd name="connsiteY4" fmla="*/ 517140 h 5213412"/>
              <a:gd name="connsiteX0" fmla="*/ 910614 w 8097038"/>
              <a:gd name="connsiteY0" fmla="*/ 517140 h 4967220"/>
              <a:gd name="connsiteX1" fmla="*/ 5970294 w 8097038"/>
              <a:gd name="connsiteY1" fmla="*/ 569392 h 4967220"/>
              <a:gd name="connsiteX2" fmla="*/ 7468167 w 8097038"/>
              <a:gd name="connsiteY2" fmla="*/ 4880134 h 4967220"/>
              <a:gd name="connsiteX3" fmla="*/ 988990 w 8097038"/>
              <a:gd name="connsiteY3" fmla="*/ 4888844 h 4967220"/>
              <a:gd name="connsiteX4" fmla="*/ 910614 w 8097038"/>
              <a:gd name="connsiteY4" fmla="*/ 517140 h 4967220"/>
              <a:gd name="connsiteX0" fmla="*/ 910614 w 7750793"/>
              <a:gd name="connsiteY0" fmla="*/ 517140 h 4934267"/>
              <a:gd name="connsiteX1" fmla="*/ 5970294 w 7750793"/>
              <a:gd name="connsiteY1" fmla="*/ 569392 h 4934267"/>
              <a:gd name="connsiteX2" fmla="*/ 7468167 w 7750793"/>
              <a:gd name="connsiteY2" fmla="*/ 4880134 h 4934267"/>
              <a:gd name="connsiteX3" fmla="*/ 988990 w 7750793"/>
              <a:gd name="connsiteY3" fmla="*/ 4888844 h 4934267"/>
              <a:gd name="connsiteX4" fmla="*/ 910614 w 7750793"/>
              <a:gd name="connsiteY4" fmla="*/ 517140 h 4934267"/>
              <a:gd name="connsiteX0" fmla="*/ 636284 w 7476463"/>
              <a:gd name="connsiteY0" fmla="*/ 517140 h 4931311"/>
              <a:gd name="connsiteX1" fmla="*/ 5695964 w 7476463"/>
              <a:gd name="connsiteY1" fmla="*/ 569392 h 4931311"/>
              <a:gd name="connsiteX2" fmla="*/ 7193837 w 7476463"/>
              <a:gd name="connsiteY2" fmla="*/ 4880134 h 4931311"/>
              <a:gd name="connsiteX3" fmla="*/ 714660 w 7476463"/>
              <a:gd name="connsiteY3" fmla="*/ 4888844 h 4931311"/>
              <a:gd name="connsiteX4" fmla="*/ 636284 w 7476463"/>
              <a:gd name="connsiteY4" fmla="*/ 517140 h 4931311"/>
              <a:gd name="connsiteX0" fmla="*/ 430218 w 7230814"/>
              <a:gd name="connsiteY0" fmla="*/ 514894 h 5197204"/>
              <a:gd name="connsiteX1" fmla="*/ 5489898 w 7230814"/>
              <a:gd name="connsiteY1" fmla="*/ 567146 h 5197204"/>
              <a:gd name="connsiteX2" fmla="*/ 6987771 w 7230814"/>
              <a:gd name="connsiteY2" fmla="*/ 4877888 h 5197204"/>
              <a:gd name="connsiteX3" fmla="*/ 935314 w 7230814"/>
              <a:gd name="connsiteY3" fmla="*/ 4851764 h 5197204"/>
              <a:gd name="connsiteX4" fmla="*/ 430218 w 7230814"/>
              <a:gd name="connsiteY4" fmla="*/ 514894 h 5197204"/>
              <a:gd name="connsiteX0" fmla="*/ 561780 w 7381802"/>
              <a:gd name="connsiteY0" fmla="*/ 514333 h 5193744"/>
              <a:gd name="connsiteX1" fmla="*/ 5621460 w 7381802"/>
              <a:gd name="connsiteY1" fmla="*/ 566585 h 5193744"/>
              <a:gd name="connsiteX2" fmla="*/ 7119333 w 7381802"/>
              <a:gd name="connsiteY2" fmla="*/ 4877327 h 5193744"/>
              <a:gd name="connsiteX3" fmla="*/ 779493 w 7381802"/>
              <a:gd name="connsiteY3" fmla="*/ 4842494 h 5193744"/>
              <a:gd name="connsiteX4" fmla="*/ 561780 w 7381802"/>
              <a:gd name="connsiteY4" fmla="*/ 514333 h 5193744"/>
              <a:gd name="connsiteX0" fmla="*/ 561780 w 7301695"/>
              <a:gd name="connsiteY0" fmla="*/ 514333 h 5023450"/>
              <a:gd name="connsiteX1" fmla="*/ 5621460 w 7301695"/>
              <a:gd name="connsiteY1" fmla="*/ 566585 h 5023450"/>
              <a:gd name="connsiteX2" fmla="*/ 7119333 w 7301695"/>
              <a:gd name="connsiteY2" fmla="*/ 4877327 h 5023450"/>
              <a:gd name="connsiteX3" fmla="*/ 779493 w 7301695"/>
              <a:gd name="connsiteY3" fmla="*/ 4842494 h 5023450"/>
              <a:gd name="connsiteX4" fmla="*/ 561780 w 7301695"/>
              <a:gd name="connsiteY4" fmla="*/ 514333 h 5023450"/>
              <a:gd name="connsiteX0" fmla="*/ 561780 w 7236434"/>
              <a:gd name="connsiteY0" fmla="*/ 489182 h 4998299"/>
              <a:gd name="connsiteX1" fmla="*/ 5621460 w 7236434"/>
              <a:gd name="connsiteY1" fmla="*/ 541434 h 4998299"/>
              <a:gd name="connsiteX2" fmla="*/ 7119333 w 7236434"/>
              <a:gd name="connsiteY2" fmla="*/ 4852176 h 4998299"/>
              <a:gd name="connsiteX3" fmla="*/ 779493 w 7236434"/>
              <a:gd name="connsiteY3" fmla="*/ 4817343 h 4998299"/>
              <a:gd name="connsiteX4" fmla="*/ 561780 w 7236434"/>
              <a:gd name="connsiteY4" fmla="*/ 489182 h 4998299"/>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27281"/>
              <a:gd name="connsiteY0" fmla="*/ 357196 h 4925954"/>
              <a:gd name="connsiteX1" fmla="*/ 5621460 w 7527281"/>
              <a:gd name="connsiteY1" fmla="*/ 409448 h 4925954"/>
              <a:gd name="connsiteX2" fmla="*/ 6908320 w 7527281"/>
              <a:gd name="connsiteY2" fmla="*/ 1734493 h 4925954"/>
              <a:gd name="connsiteX3" fmla="*/ 7119333 w 7527281"/>
              <a:gd name="connsiteY3" fmla="*/ 4720190 h 4925954"/>
              <a:gd name="connsiteX4" fmla="*/ 779493 w 7527281"/>
              <a:gd name="connsiteY4" fmla="*/ 4685357 h 4925954"/>
              <a:gd name="connsiteX5" fmla="*/ 561780 w 7527281"/>
              <a:gd name="connsiteY5" fmla="*/ 357196 h 4925954"/>
              <a:gd name="connsiteX0" fmla="*/ 561780 w 7569800"/>
              <a:gd name="connsiteY0" fmla="*/ 357196 h 4925954"/>
              <a:gd name="connsiteX1" fmla="*/ 5621460 w 7569800"/>
              <a:gd name="connsiteY1" fmla="*/ 409448 h 4925954"/>
              <a:gd name="connsiteX2" fmla="*/ 6908320 w 7569800"/>
              <a:gd name="connsiteY2" fmla="*/ 1734493 h 4925954"/>
              <a:gd name="connsiteX3" fmla="*/ 7119333 w 7569800"/>
              <a:gd name="connsiteY3" fmla="*/ 4720190 h 4925954"/>
              <a:gd name="connsiteX4" fmla="*/ 779493 w 7569800"/>
              <a:gd name="connsiteY4" fmla="*/ 4685357 h 4925954"/>
              <a:gd name="connsiteX5" fmla="*/ 561780 w 7569800"/>
              <a:gd name="connsiteY5" fmla="*/ 357196 h 4925954"/>
              <a:gd name="connsiteX0" fmla="*/ 561780 w 7569800"/>
              <a:gd name="connsiteY0" fmla="*/ 482413 h 5051171"/>
              <a:gd name="connsiteX1" fmla="*/ 5621460 w 7569800"/>
              <a:gd name="connsiteY1" fmla="*/ 534665 h 5051171"/>
              <a:gd name="connsiteX2" fmla="*/ 6908320 w 7569800"/>
              <a:gd name="connsiteY2" fmla="*/ 1859710 h 5051171"/>
              <a:gd name="connsiteX3" fmla="*/ 7119333 w 7569800"/>
              <a:gd name="connsiteY3" fmla="*/ 4845407 h 5051171"/>
              <a:gd name="connsiteX4" fmla="*/ 779493 w 7569800"/>
              <a:gd name="connsiteY4" fmla="*/ 4810574 h 5051171"/>
              <a:gd name="connsiteX5" fmla="*/ 561780 w 7569800"/>
              <a:gd name="connsiteY5" fmla="*/ 482413 h 5051171"/>
              <a:gd name="connsiteX0" fmla="*/ 561780 w 7345675"/>
              <a:gd name="connsiteY0" fmla="*/ 482413 h 5051171"/>
              <a:gd name="connsiteX1" fmla="*/ 5621460 w 7345675"/>
              <a:gd name="connsiteY1" fmla="*/ 534665 h 5051171"/>
              <a:gd name="connsiteX2" fmla="*/ 6908320 w 7345675"/>
              <a:gd name="connsiteY2" fmla="*/ 1859710 h 5051171"/>
              <a:gd name="connsiteX3" fmla="*/ 7119333 w 7345675"/>
              <a:gd name="connsiteY3" fmla="*/ 4845407 h 5051171"/>
              <a:gd name="connsiteX4" fmla="*/ 779493 w 7345675"/>
              <a:gd name="connsiteY4" fmla="*/ 4810574 h 5051171"/>
              <a:gd name="connsiteX5" fmla="*/ 561780 w 7345675"/>
              <a:gd name="connsiteY5" fmla="*/ 482413 h 505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5675" h="5051171">
                <a:moveTo>
                  <a:pt x="561780" y="482413"/>
                </a:moveTo>
                <a:cubicBezTo>
                  <a:pt x="1368774" y="-230238"/>
                  <a:pt x="5520306" y="-102847"/>
                  <a:pt x="5621460" y="534665"/>
                </a:cubicBezTo>
                <a:cubicBezTo>
                  <a:pt x="5722614" y="1172177"/>
                  <a:pt x="6475795" y="1605486"/>
                  <a:pt x="6908320" y="1859710"/>
                </a:cubicBezTo>
                <a:cubicBezTo>
                  <a:pt x="7340845" y="2113934"/>
                  <a:pt x="7526337" y="4278215"/>
                  <a:pt x="7119333" y="4845407"/>
                </a:cubicBezTo>
                <a:cubicBezTo>
                  <a:pt x="6203370" y="5309082"/>
                  <a:pt x="1750498" y="4849762"/>
                  <a:pt x="779493" y="4810574"/>
                </a:cubicBezTo>
                <a:cubicBezTo>
                  <a:pt x="-191512" y="4771386"/>
                  <a:pt x="-245214" y="1195064"/>
                  <a:pt x="561780" y="482413"/>
                </a:cubicBezTo>
                <a:close/>
              </a:path>
            </a:pathLst>
          </a:cu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imes"/>
              <a:ea typeface="+mn-ea"/>
              <a:cs typeface="+mn-cs"/>
            </a:endParaRPr>
          </a:p>
        </p:txBody>
      </p:sp>
      <p:sp>
        <p:nvSpPr>
          <p:cNvPr id="238" name="Rounded Rectangle 237"/>
          <p:cNvSpPr/>
          <p:nvPr/>
        </p:nvSpPr>
        <p:spPr>
          <a:xfrm>
            <a:off x="6465807" y="3603981"/>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283" name="Group 282"/>
          <p:cNvGrpSpPr/>
          <p:nvPr/>
        </p:nvGrpSpPr>
        <p:grpSpPr>
          <a:xfrm>
            <a:off x="3055235" y="2809498"/>
            <a:ext cx="3286782" cy="2514600"/>
            <a:chOff x="3055235" y="2809498"/>
            <a:chExt cx="3286782" cy="2514600"/>
          </a:xfrm>
        </p:grpSpPr>
        <p:pic>
          <p:nvPicPr>
            <p:cNvPr id="19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6" name="Oval 5"/>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7" name="Group 28"/>
            <p:cNvGrpSpPr>
              <a:grpSpLocks/>
            </p:cNvGrpSpPr>
            <p:nvPr/>
          </p:nvGrpSpPr>
          <p:grpSpPr bwMode="auto">
            <a:xfrm flipH="1">
              <a:off x="5290437" y="3230284"/>
              <a:ext cx="222250" cy="285750"/>
              <a:chOff x="4468" y="1156"/>
              <a:chExt cx="568" cy="808"/>
            </a:xfrm>
          </p:grpSpPr>
          <p:sp>
            <p:nvSpPr>
              <p:cNvPr id="177" name="Rectangle 29"/>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0"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1"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2"/>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33"/>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34"/>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8" name="Group 35"/>
            <p:cNvGrpSpPr>
              <a:grpSpLocks/>
            </p:cNvGrpSpPr>
            <p:nvPr/>
          </p:nvGrpSpPr>
          <p:grpSpPr bwMode="auto">
            <a:xfrm>
              <a:off x="4240206" y="3723689"/>
              <a:ext cx="222250" cy="285750"/>
              <a:chOff x="4468" y="1156"/>
              <a:chExt cx="568" cy="808"/>
            </a:xfrm>
          </p:grpSpPr>
          <p:sp>
            <p:nvSpPr>
              <p:cNvPr id="171" name="Rectangle 36"/>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37"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38"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39"/>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0"/>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1"/>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9" name="Group 42"/>
            <p:cNvGrpSpPr>
              <a:grpSpLocks/>
            </p:cNvGrpSpPr>
            <p:nvPr/>
          </p:nvGrpSpPr>
          <p:grpSpPr bwMode="auto">
            <a:xfrm>
              <a:off x="4687122" y="4602314"/>
              <a:ext cx="222250" cy="285750"/>
              <a:chOff x="4468" y="1156"/>
              <a:chExt cx="568" cy="808"/>
            </a:xfrm>
          </p:grpSpPr>
          <p:sp>
            <p:nvSpPr>
              <p:cNvPr id="165"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0" name="Group 49"/>
            <p:cNvGrpSpPr>
              <a:grpSpLocks/>
            </p:cNvGrpSpPr>
            <p:nvPr/>
          </p:nvGrpSpPr>
          <p:grpSpPr bwMode="auto">
            <a:xfrm>
              <a:off x="4865254" y="3189260"/>
              <a:ext cx="222250" cy="285750"/>
              <a:chOff x="4468" y="1156"/>
              <a:chExt cx="568" cy="808"/>
            </a:xfrm>
          </p:grpSpPr>
          <p:sp>
            <p:nvSpPr>
              <p:cNvPr id="159" name="Rectangle 50"/>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1"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2"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53"/>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54"/>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55"/>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1" name="Group 56"/>
            <p:cNvGrpSpPr>
              <a:grpSpLocks/>
            </p:cNvGrpSpPr>
            <p:nvPr/>
          </p:nvGrpSpPr>
          <p:grpSpPr bwMode="auto">
            <a:xfrm flipH="1">
              <a:off x="4923164" y="4296579"/>
              <a:ext cx="222250" cy="285750"/>
              <a:chOff x="4468" y="1156"/>
              <a:chExt cx="568" cy="808"/>
            </a:xfrm>
          </p:grpSpPr>
          <p:sp>
            <p:nvSpPr>
              <p:cNvPr id="153"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2" name="Group 63"/>
            <p:cNvGrpSpPr>
              <a:grpSpLocks/>
            </p:cNvGrpSpPr>
            <p:nvPr/>
          </p:nvGrpSpPr>
          <p:grpSpPr bwMode="auto">
            <a:xfrm flipH="1">
              <a:off x="4415054" y="4187655"/>
              <a:ext cx="222250" cy="285750"/>
              <a:chOff x="4468" y="1156"/>
              <a:chExt cx="568" cy="808"/>
            </a:xfrm>
          </p:grpSpPr>
          <p:sp>
            <p:nvSpPr>
              <p:cNvPr id="147"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70"/>
            <p:cNvGrpSpPr>
              <a:grpSpLocks/>
            </p:cNvGrpSpPr>
            <p:nvPr/>
          </p:nvGrpSpPr>
          <p:grpSpPr bwMode="auto">
            <a:xfrm>
              <a:off x="3934710" y="4488613"/>
              <a:ext cx="222250" cy="285750"/>
              <a:chOff x="4468" y="1156"/>
              <a:chExt cx="568" cy="808"/>
            </a:xfrm>
          </p:grpSpPr>
          <p:sp>
            <p:nvSpPr>
              <p:cNvPr id="141" name="Rectangle 71"/>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2"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73"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74"/>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75"/>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76"/>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77"/>
            <p:cNvGrpSpPr>
              <a:grpSpLocks/>
            </p:cNvGrpSpPr>
            <p:nvPr/>
          </p:nvGrpSpPr>
          <p:grpSpPr bwMode="auto">
            <a:xfrm>
              <a:off x="4884035" y="3672764"/>
              <a:ext cx="222250" cy="285750"/>
              <a:chOff x="4468" y="1156"/>
              <a:chExt cx="568" cy="808"/>
            </a:xfrm>
          </p:grpSpPr>
          <p:sp>
            <p:nvSpPr>
              <p:cNvPr id="135" name="Rectangle 78"/>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6" name="Rectangle 79"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7" name="AutoShape 80"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8" name="Rectangle 81"/>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39" name="Line 82"/>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0" name="Line 83"/>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15" name="Picture 2" descr="http://christopherteh.com/blog/wp-content/uploads/2012/06/tap-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81" name="Group 280"/>
            <p:cNvGrpSpPr/>
            <p:nvPr/>
          </p:nvGrpSpPr>
          <p:grpSpPr>
            <a:xfrm>
              <a:off x="5531246" y="4160498"/>
              <a:ext cx="603084" cy="336953"/>
              <a:chOff x="3065417" y="4057143"/>
              <a:chExt cx="603084" cy="336953"/>
            </a:xfrm>
          </p:grpSpPr>
          <p:grpSp>
            <p:nvGrpSpPr>
              <p:cNvPr id="16" name="Group 15"/>
              <p:cNvGrpSpPr/>
              <p:nvPr/>
            </p:nvGrpSpPr>
            <p:grpSpPr>
              <a:xfrm>
                <a:off x="3065417" y="4057143"/>
                <a:ext cx="99060" cy="336953"/>
                <a:chOff x="2209800" y="1583474"/>
                <a:chExt cx="990600" cy="3369526"/>
              </a:xfrm>
              <a:solidFill>
                <a:srgbClr val="00B050"/>
              </a:solidFill>
            </p:grpSpPr>
            <p:cxnSp>
              <p:nvCxnSpPr>
                <p:cNvPr id="129" name="Straight Connector 12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7" name="Group 16"/>
              <p:cNvGrpSpPr/>
              <p:nvPr/>
            </p:nvGrpSpPr>
            <p:grpSpPr>
              <a:xfrm>
                <a:off x="3191423" y="4057143"/>
                <a:ext cx="99060" cy="336953"/>
                <a:chOff x="2209800" y="1583474"/>
                <a:chExt cx="990600" cy="3369526"/>
              </a:xfrm>
              <a:solidFill>
                <a:srgbClr val="00B050"/>
              </a:solidFill>
            </p:grpSpPr>
            <p:cxnSp>
              <p:nvCxnSpPr>
                <p:cNvPr id="123" name="Straight Connector 12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8" name="Group 17"/>
              <p:cNvGrpSpPr/>
              <p:nvPr/>
            </p:nvGrpSpPr>
            <p:grpSpPr>
              <a:xfrm>
                <a:off x="3317429" y="4057143"/>
                <a:ext cx="99060" cy="336953"/>
                <a:chOff x="2209800" y="1583474"/>
                <a:chExt cx="990600" cy="3369526"/>
              </a:xfrm>
              <a:solidFill>
                <a:srgbClr val="00B050"/>
              </a:solidFill>
            </p:grpSpPr>
            <p:cxnSp>
              <p:nvCxnSpPr>
                <p:cNvPr id="117" name="Straight Connector 11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9" name="Group 18"/>
              <p:cNvGrpSpPr/>
              <p:nvPr/>
            </p:nvGrpSpPr>
            <p:grpSpPr>
              <a:xfrm>
                <a:off x="3443435" y="4057143"/>
                <a:ext cx="99060" cy="336953"/>
                <a:chOff x="2209800" y="1583474"/>
                <a:chExt cx="990600" cy="3369526"/>
              </a:xfrm>
              <a:solidFill>
                <a:srgbClr val="00B050"/>
              </a:solidFill>
            </p:grpSpPr>
            <p:cxnSp>
              <p:nvCxnSpPr>
                <p:cNvPr id="111" name="Straight Connector 11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0" name="Group 19"/>
              <p:cNvGrpSpPr/>
              <p:nvPr/>
            </p:nvGrpSpPr>
            <p:grpSpPr>
              <a:xfrm>
                <a:off x="3569441" y="4057143"/>
                <a:ext cx="99060" cy="336953"/>
                <a:chOff x="2209800" y="1583474"/>
                <a:chExt cx="990600" cy="3369526"/>
              </a:xfrm>
              <a:solidFill>
                <a:srgbClr val="00B050"/>
              </a:solidFill>
            </p:grpSpPr>
            <p:cxnSp>
              <p:nvCxnSpPr>
                <p:cNvPr id="105" name="Straight Connector 10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0" name="Smiley Face 10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1" name="Group 20"/>
            <p:cNvGrpSpPr>
              <a:grpSpLocks noChangeAspect="1"/>
            </p:cNvGrpSpPr>
            <p:nvPr/>
          </p:nvGrpSpPr>
          <p:grpSpPr>
            <a:xfrm>
              <a:off x="4657044" y="4269702"/>
              <a:ext cx="49530" cy="168477"/>
              <a:chOff x="2209800" y="1583474"/>
              <a:chExt cx="990600" cy="3369526"/>
            </a:xfrm>
            <a:solidFill>
              <a:srgbClr val="00B050"/>
            </a:solidFill>
          </p:grpSpPr>
          <p:cxnSp>
            <p:nvCxnSpPr>
              <p:cNvPr id="99" name="Straight Connector 9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4" name="Smiley Face 10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2" name="Group 21"/>
            <p:cNvGrpSpPr>
              <a:grpSpLocks noChangeAspect="1"/>
            </p:cNvGrpSpPr>
            <p:nvPr/>
          </p:nvGrpSpPr>
          <p:grpSpPr>
            <a:xfrm>
              <a:off x="4815724" y="3401957"/>
              <a:ext cx="49530" cy="168477"/>
              <a:chOff x="2209800" y="1583474"/>
              <a:chExt cx="990600" cy="3369526"/>
            </a:xfrm>
            <a:solidFill>
              <a:srgbClr val="00B050"/>
            </a:solidFill>
          </p:grpSpPr>
          <p:cxnSp>
            <p:nvCxnSpPr>
              <p:cNvPr id="93" name="Straight Connector 9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8" name="Smiley Face 9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p:cNvGrpSpPr>
              <a:grpSpLocks noChangeAspect="1"/>
            </p:cNvGrpSpPr>
            <p:nvPr/>
          </p:nvGrpSpPr>
          <p:grpSpPr>
            <a:xfrm>
              <a:off x="4920887" y="4803515"/>
              <a:ext cx="49530" cy="168477"/>
              <a:chOff x="2209800" y="1583474"/>
              <a:chExt cx="990600" cy="3369526"/>
            </a:xfrm>
            <a:solidFill>
              <a:srgbClr val="00B050"/>
            </a:solidFill>
          </p:grpSpPr>
          <p:cxnSp>
            <p:nvCxnSpPr>
              <p:cNvPr id="87" name="Straight Connector 8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2" name="Smiley Face 9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p:cNvGrpSpPr>
              <a:grpSpLocks noChangeAspect="1"/>
            </p:cNvGrpSpPr>
            <p:nvPr/>
          </p:nvGrpSpPr>
          <p:grpSpPr>
            <a:xfrm>
              <a:off x="4707028" y="4799705"/>
              <a:ext cx="49530" cy="168477"/>
              <a:chOff x="2209800" y="1583474"/>
              <a:chExt cx="990600" cy="3369526"/>
            </a:xfrm>
            <a:solidFill>
              <a:srgbClr val="00B050"/>
            </a:solidFill>
          </p:grpSpPr>
          <p:cxnSp>
            <p:nvCxnSpPr>
              <p:cNvPr id="81" name="Straight Connector 8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6" name="Smiley Face 8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p:cNvGrpSpPr>
              <a:grpSpLocks noChangeAspect="1"/>
            </p:cNvGrpSpPr>
            <p:nvPr/>
          </p:nvGrpSpPr>
          <p:grpSpPr>
            <a:xfrm>
              <a:off x="4258988" y="4740170"/>
              <a:ext cx="49530" cy="168477"/>
              <a:chOff x="2209800" y="1583474"/>
              <a:chExt cx="990600" cy="3369526"/>
            </a:xfrm>
            <a:solidFill>
              <a:srgbClr val="00B050"/>
            </a:solidFill>
          </p:grpSpPr>
          <p:cxnSp>
            <p:nvCxnSpPr>
              <p:cNvPr id="75" name="Straight Connector 7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0" name="Smiley Face 7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p:cNvGrpSpPr>
              <a:grpSpLocks noChangeAspect="1"/>
            </p:cNvGrpSpPr>
            <p:nvPr/>
          </p:nvGrpSpPr>
          <p:grpSpPr>
            <a:xfrm>
              <a:off x="4409071" y="4814837"/>
              <a:ext cx="49530" cy="168477"/>
              <a:chOff x="2209800" y="1583474"/>
              <a:chExt cx="990600" cy="3369526"/>
            </a:xfrm>
            <a:solidFill>
              <a:srgbClr val="00B050"/>
            </a:solidFill>
          </p:grpSpPr>
          <p:cxnSp>
            <p:nvCxnSpPr>
              <p:cNvPr id="69" name="Straight Connector 6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4" name="Smiley Face 7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p:cNvGrpSpPr>
              <a:grpSpLocks noChangeAspect="1"/>
            </p:cNvGrpSpPr>
            <p:nvPr/>
          </p:nvGrpSpPr>
          <p:grpSpPr>
            <a:xfrm>
              <a:off x="5145414" y="4142405"/>
              <a:ext cx="49530" cy="168477"/>
              <a:chOff x="2209800" y="1583474"/>
              <a:chExt cx="990600" cy="3369526"/>
            </a:xfrm>
            <a:solidFill>
              <a:srgbClr val="00B050"/>
            </a:solidFill>
          </p:grpSpPr>
          <p:cxnSp>
            <p:nvCxnSpPr>
              <p:cNvPr id="63" name="Straight Connector 6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8" name="Smiley Face 6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p:cNvGrpSpPr>
              <a:grpSpLocks noChangeAspect="1"/>
            </p:cNvGrpSpPr>
            <p:nvPr/>
          </p:nvGrpSpPr>
          <p:grpSpPr>
            <a:xfrm>
              <a:off x="5134936" y="3670647"/>
              <a:ext cx="49530" cy="168477"/>
              <a:chOff x="2209800" y="1583474"/>
              <a:chExt cx="990600" cy="3369526"/>
            </a:xfrm>
            <a:solidFill>
              <a:srgbClr val="00B050"/>
            </a:solidFill>
          </p:grpSpPr>
          <p:cxnSp>
            <p:nvCxnSpPr>
              <p:cNvPr id="57" name="Straight Connector 56"/>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2" name="Smiley Face 61"/>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p:cNvGrpSpPr>
              <a:grpSpLocks noChangeAspect="1"/>
            </p:cNvGrpSpPr>
            <p:nvPr/>
          </p:nvGrpSpPr>
          <p:grpSpPr>
            <a:xfrm>
              <a:off x="4539887" y="3782720"/>
              <a:ext cx="49530" cy="168477"/>
              <a:chOff x="2209800" y="1583474"/>
              <a:chExt cx="990600" cy="3369526"/>
            </a:xfrm>
            <a:solidFill>
              <a:srgbClr val="00B050"/>
            </a:solidFill>
          </p:grpSpPr>
          <p:cxnSp>
            <p:nvCxnSpPr>
              <p:cNvPr id="51" name="Straight Connector 50"/>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6" name="Smiley Face 55"/>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p:cNvGrpSpPr>
              <a:grpSpLocks noChangeAspect="1"/>
            </p:cNvGrpSpPr>
            <p:nvPr/>
          </p:nvGrpSpPr>
          <p:grpSpPr>
            <a:xfrm>
              <a:off x="4809744" y="3840962"/>
              <a:ext cx="49530" cy="168477"/>
              <a:chOff x="2209800" y="1583474"/>
              <a:chExt cx="990600" cy="3369526"/>
            </a:xfrm>
            <a:solidFill>
              <a:srgbClr val="00B050"/>
            </a:solidFill>
          </p:grpSpPr>
          <p:cxnSp>
            <p:nvCxnSpPr>
              <p:cNvPr id="45" name="Straight Connector 44"/>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0" name="Smiley Face 49"/>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p:cNvGrpSpPr>
              <a:grpSpLocks noChangeAspect="1"/>
            </p:cNvGrpSpPr>
            <p:nvPr/>
          </p:nvGrpSpPr>
          <p:grpSpPr>
            <a:xfrm>
              <a:off x="4622700" y="3934704"/>
              <a:ext cx="49530" cy="168477"/>
              <a:chOff x="2209800" y="1583474"/>
              <a:chExt cx="990600" cy="3369526"/>
            </a:xfrm>
            <a:solidFill>
              <a:srgbClr val="00B050"/>
            </a:solidFill>
          </p:grpSpPr>
          <p:cxnSp>
            <p:nvCxnSpPr>
              <p:cNvPr id="39" name="Straight Connector 38"/>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4" name="Smiley Face 43"/>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p:cNvGrpSpPr>
              <a:grpSpLocks noChangeAspect="1"/>
            </p:cNvGrpSpPr>
            <p:nvPr/>
          </p:nvGrpSpPr>
          <p:grpSpPr>
            <a:xfrm>
              <a:off x="4694191" y="3774759"/>
              <a:ext cx="49530" cy="168477"/>
              <a:chOff x="2209800" y="1583474"/>
              <a:chExt cx="990600" cy="3369526"/>
            </a:xfrm>
            <a:solidFill>
              <a:srgbClr val="00B050"/>
            </a:solidFill>
          </p:grpSpPr>
          <p:cxnSp>
            <p:nvCxnSpPr>
              <p:cNvPr id="33" name="Straight Connector 32"/>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8" name="Smiley Face 37"/>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83" name="Picture 182"/>
          <p:cNvPicPr>
            <a:picLocks noChangeAspect="1"/>
          </p:cNvPicPr>
          <p:nvPr/>
        </p:nvPicPr>
        <p:blipFill>
          <a:blip r:embed="rId5">
            <a:clrChange>
              <a:clrFrom>
                <a:srgbClr val="FFFFFF"/>
              </a:clrFrom>
              <a:clrTo>
                <a:srgbClr val="FFFFFF">
                  <a:alpha val="0"/>
                </a:srgbClr>
              </a:clrTo>
            </a:clrChange>
          </a:blip>
          <a:stretch>
            <a:fillRect/>
          </a:stretch>
        </p:blipFill>
        <p:spPr>
          <a:xfrm>
            <a:off x="1869680" y="732764"/>
            <a:ext cx="956105" cy="926751"/>
          </a:xfrm>
          <a:prstGeom prst="rect">
            <a:avLst/>
          </a:prstGeom>
        </p:spPr>
      </p:pic>
      <p:pic>
        <p:nvPicPr>
          <p:cNvPr id="184" name="Picture 183"/>
          <p:cNvPicPr>
            <a:picLocks noChangeAspect="1"/>
          </p:cNvPicPr>
          <p:nvPr/>
        </p:nvPicPr>
        <p:blipFill>
          <a:blip r:embed="rId6"/>
          <a:stretch>
            <a:fillRect/>
          </a:stretch>
        </p:blipFill>
        <p:spPr>
          <a:xfrm>
            <a:off x="5473320" y="2238531"/>
            <a:ext cx="1680536" cy="542828"/>
          </a:xfrm>
          <a:prstGeom prst="rect">
            <a:avLst/>
          </a:prstGeom>
        </p:spPr>
      </p:pic>
      <p:pic>
        <p:nvPicPr>
          <p:cNvPr id="185"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p:cNvPicPr>
            <a:picLocks noChangeAspect="1"/>
          </p:cNvPicPr>
          <p:nvPr/>
        </p:nvPicPr>
        <p:blipFill>
          <a:blip r:embed="rId8"/>
          <a:stretch>
            <a:fillRect/>
          </a:stretch>
        </p:blipFill>
        <p:spPr>
          <a:xfrm>
            <a:off x="7061074" y="4543248"/>
            <a:ext cx="887585" cy="343311"/>
          </a:xfrm>
          <a:prstGeom prst="rect">
            <a:avLst/>
          </a:prstGeom>
        </p:spPr>
      </p:pic>
      <p:pic>
        <p:nvPicPr>
          <p:cNvPr id="187" name="Picture 186"/>
          <p:cNvPicPr>
            <a:picLocks noChangeAspect="1"/>
          </p:cNvPicPr>
          <p:nvPr/>
        </p:nvPicPr>
        <p:blipFill>
          <a:blip r:embed="rId9"/>
          <a:stretch>
            <a:fillRect/>
          </a:stretch>
        </p:blipFill>
        <p:spPr>
          <a:xfrm>
            <a:off x="6620327" y="4916097"/>
            <a:ext cx="1769078" cy="291145"/>
          </a:xfrm>
          <a:prstGeom prst="rect">
            <a:avLst/>
          </a:prstGeom>
        </p:spPr>
      </p:pic>
      <p:sp>
        <p:nvSpPr>
          <p:cNvPr id="199" name="TextBox 198"/>
          <p:cNvSpPr txBox="1"/>
          <p:nvPr/>
        </p:nvSpPr>
        <p:spPr>
          <a:xfrm>
            <a:off x="3714043" y="2306294"/>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cxnSp>
        <p:nvCxnSpPr>
          <p:cNvPr id="201" name="Straight Arrow Connector 200"/>
          <p:cNvCxnSpPr>
            <a:cxnSpLocks/>
            <a:stCxn id="219" idx="0"/>
            <a:endCxn id="183" idx="1"/>
          </p:cNvCxnSpPr>
          <p:nvPr/>
        </p:nvCxnSpPr>
        <p:spPr>
          <a:xfrm rot="5400000" flipH="1" flipV="1">
            <a:off x="204788" y="1788865"/>
            <a:ext cx="2257617" cy="107216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1"/>
            <a:endCxn id="223" idx="3"/>
          </p:cNvCxnSpPr>
          <p:nvPr/>
        </p:nvCxnSpPr>
        <p:spPr>
          <a:xfrm flipH="1">
            <a:off x="3503709" y="2506349"/>
            <a:ext cx="2103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199" idx="3"/>
            <a:endCxn id="184" idx="1"/>
          </p:cNvCxnSpPr>
          <p:nvPr/>
        </p:nvCxnSpPr>
        <p:spPr>
          <a:xfrm>
            <a:off x="5182715" y="2506349"/>
            <a:ext cx="290605" cy="35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596" y="3383060"/>
            <a:ext cx="1608216" cy="2687138"/>
            <a:chOff x="2128" y="1236577"/>
            <a:chExt cx="1608216" cy="2687138"/>
          </a:xfrm>
        </p:grpSpPr>
        <p:sp>
          <p:nvSpPr>
            <p:cNvPr id="266" name="Rounded Rectangle 265"/>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2" name="Picture 191"/>
            <p:cNvPicPr>
              <a:picLocks noChangeAspect="1"/>
            </p:cNvPicPr>
            <p:nvPr/>
          </p:nvPicPr>
          <p:blipFill>
            <a:blip r:embed="rId10"/>
            <a:stretch>
              <a:fillRect/>
            </a:stretch>
          </p:blipFill>
          <p:spPr>
            <a:xfrm>
              <a:off x="525249" y="2529636"/>
              <a:ext cx="561975" cy="566738"/>
            </a:xfrm>
            <a:prstGeom prst="rect">
              <a:avLst/>
            </a:prstGeom>
          </p:spPr>
        </p:pic>
        <p:pic>
          <p:nvPicPr>
            <p:cNvPr id="193" name="Picture 192"/>
            <p:cNvPicPr>
              <a:picLocks noChangeAspect="1"/>
            </p:cNvPicPr>
            <p:nvPr/>
          </p:nvPicPr>
          <p:blipFill>
            <a:blip r:embed="rId11"/>
            <a:stretch>
              <a:fillRect/>
            </a:stretch>
          </p:blipFill>
          <p:spPr>
            <a:xfrm>
              <a:off x="534507" y="3172974"/>
              <a:ext cx="543458" cy="543458"/>
            </a:xfrm>
            <a:prstGeom prst="rect">
              <a:avLst/>
            </a:prstGeom>
          </p:spPr>
        </p:pic>
        <p:sp>
          <p:nvSpPr>
            <p:cNvPr id="198" name="TextBox 197"/>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donors</a:t>
              </a:r>
            </a:p>
          </p:txBody>
        </p:sp>
        <p:sp>
          <p:nvSpPr>
            <p:cNvPr id="219" name="TextBox 218"/>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p>
          </p:txBody>
        </p:sp>
      </p:grpSp>
      <p:sp>
        <p:nvSpPr>
          <p:cNvPr id="222" name="TextBox 221"/>
          <p:cNvSpPr txBox="1"/>
          <p:nvPr/>
        </p:nvSpPr>
        <p:spPr>
          <a:xfrm>
            <a:off x="6316079" y="59237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pic>
        <p:nvPicPr>
          <p:cNvPr id="223" name="Picture 2" descr="https://lh3.googleusercontent.com/qPUcrEvntLlWCUeVB4FsnI-nVnLnOUtCiPRPcr6u4WlQ=w497-h144-p-n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5673" y="2257458"/>
            <a:ext cx="1718036" cy="497781"/>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pic>
        <p:nvPicPr>
          <p:cNvPr id="239" name="Picture 238"/>
          <p:cNvPicPr>
            <a:picLocks noChangeAspect="1"/>
          </p:cNvPicPr>
          <p:nvPr/>
        </p:nvPicPr>
        <p:blipFill>
          <a:blip r:embed="rId13"/>
          <a:stretch>
            <a:fillRect/>
          </a:stretch>
        </p:blipFill>
        <p:spPr>
          <a:xfrm>
            <a:off x="6760741" y="5248454"/>
            <a:ext cx="1488250" cy="207545"/>
          </a:xfrm>
          <a:prstGeom prst="rect">
            <a:avLst/>
          </a:prstGeom>
        </p:spPr>
      </p:pic>
      <p:grpSp>
        <p:nvGrpSpPr>
          <p:cNvPr id="256" name="Group 255"/>
          <p:cNvGrpSpPr/>
          <p:nvPr/>
        </p:nvGrpSpPr>
        <p:grpSpPr>
          <a:xfrm>
            <a:off x="3437505" y="161086"/>
            <a:ext cx="3773618" cy="1143614"/>
            <a:chOff x="2464526" y="37507"/>
            <a:chExt cx="5036361" cy="1526295"/>
          </a:xfrm>
        </p:grpSpPr>
        <p:sp>
          <p:nvSpPr>
            <p:cNvPr id="247" name="Rounded Rectangle 246"/>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48" name="TextBox 247"/>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Consulting firms</a:t>
              </a:r>
            </a:p>
          </p:txBody>
        </p:sp>
        <p:pic>
          <p:nvPicPr>
            <p:cNvPr id="2052" name="Picture 4" descr="https://www.arcadis.com/images/arcadis-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50"/>
            <p:cNvPicPr>
              <a:picLocks noChangeAspect="1"/>
            </p:cNvPicPr>
            <p:nvPr/>
          </p:nvPicPr>
          <p:blipFill>
            <a:blip r:embed="rId15"/>
            <a:stretch>
              <a:fillRect/>
            </a:stretch>
          </p:blipFill>
          <p:spPr>
            <a:xfrm>
              <a:off x="2529762" y="712020"/>
              <a:ext cx="1570142" cy="415038"/>
            </a:xfrm>
            <a:prstGeom prst="rect">
              <a:avLst/>
            </a:prstGeom>
          </p:spPr>
        </p:pic>
        <p:pic>
          <p:nvPicPr>
            <p:cNvPr id="252" name="Picture 251"/>
            <p:cNvPicPr>
              <a:picLocks noChangeAspect="1"/>
            </p:cNvPicPr>
            <p:nvPr/>
          </p:nvPicPr>
          <p:blipFill>
            <a:blip r:embed="rId16"/>
            <a:stretch>
              <a:fillRect/>
            </a:stretch>
          </p:blipFill>
          <p:spPr>
            <a:xfrm>
              <a:off x="2582536" y="1170418"/>
              <a:ext cx="1943643" cy="304426"/>
            </a:xfrm>
            <a:prstGeom prst="rect">
              <a:avLst/>
            </a:prstGeom>
          </p:spPr>
        </p:pic>
        <p:pic>
          <p:nvPicPr>
            <p:cNvPr id="2056" name="Picture 8"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R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H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p:cNvPicPr>
              <a:picLocks noChangeAspect="1"/>
            </p:cNvPicPr>
            <p:nvPr/>
          </p:nvPicPr>
          <p:blipFill>
            <a:blip r:embed="rId20"/>
            <a:stretch>
              <a:fillRect/>
            </a:stretch>
          </p:blipFill>
          <p:spPr>
            <a:xfrm>
              <a:off x="4131497" y="711020"/>
              <a:ext cx="1215285" cy="425350"/>
            </a:xfrm>
            <a:prstGeom prst="rect">
              <a:avLst/>
            </a:prstGeom>
          </p:spPr>
        </p:pic>
        <p:pic>
          <p:nvPicPr>
            <p:cNvPr id="2062" name="Picture 14" descr="Image result for Woodard &amp; Curran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WH Glob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1" name="Straight Arrow Connector 260"/>
          <p:cNvCxnSpPr>
            <a:cxnSpLocks/>
            <a:stCxn id="247" idx="1"/>
            <a:endCxn id="183" idx="3"/>
          </p:cNvCxnSpPr>
          <p:nvPr/>
        </p:nvCxnSpPr>
        <p:spPr>
          <a:xfrm rot="10800000" flipV="1">
            <a:off x="2825785" y="752896"/>
            <a:ext cx="611720" cy="44324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extBox 269"/>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sp>
        <p:nvSpPr>
          <p:cNvPr id="260" name="TextBox 259"/>
          <p:cNvSpPr txBox="1"/>
          <p:nvPr/>
        </p:nvSpPr>
        <p:spPr>
          <a:xfrm rot="18793802">
            <a:off x="2712876" y="622301"/>
            <a:ext cx="81144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graduates</a:t>
            </a:r>
          </a:p>
        </p:txBody>
      </p:sp>
      <p:cxnSp>
        <p:nvCxnSpPr>
          <p:cNvPr id="273" name="Straight Arrow Connector 272"/>
          <p:cNvCxnSpPr>
            <a:stCxn id="222" idx="0"/>
            <a:endCxn id="238" idx="2"/>
          </p:cNvCxnSpPr>
          <p:nvPr/>
        </p:nvCxnSpPr>
        <p:spPr>
          <a:xfrm flipV="1">
            <a:off x="7504866" y="5608321"/>
            <a:ext cx="0" cy="315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https://us.fulbrightonline.org/uploads/files/fpa_files/high-res%20blue%20Fulbright%20logo.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826335" y="6411352"/>
            <a:ext cx="1159551" cy="332488"/>
          </a:xfrm>
          <a:prstGeom prst="rect">
            <a:avLst/>
          </a:prstGeom>
          <a:noFill/>
          <a:extLst>
            <a:ext uri="{909E8E84-426E-40DD-AFC4-6F175D3DCCD1}">
              <a14:hiddenFill xmlns:a14="http://schemas.microsoft.com/office/drawing/2010/main">
                <a:solidFill>
                  <a:srgbClr val="FFFFFF"/>
                </a:solidFill>
              </a14:hiddenFill>
            </a:ext>
          </a:extLst>
        </p:spPr>
      </p:pic>
      <p:cxnSp>
        <p:nvCxnSpPr>
          <p:cNvPr id="279" name="Straight Arrow Connector 278"/>
          <p:cNvCxnSpPr>
            <a:stCxn id="2066" idx="3"/>
            <a:endCxn id="222" idx="1"/>
          </p:cNvCxnSpPr>
          <p:nvPr/>
        </p:nvCxnSpPr>
        <p:spPr>
          <a:xfrm flipV="1">
            <a:off x="4985886" y="6108422"/>
            <a:ext cx="1330193" cy="4691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223" idx="2"/>
            <a:endCxn id="2066" idx="1"/>
          </p:cNvCxnSpPr>
          <p:nvPr/>
        </p:nvCxnSpPr>
        <p:spPr>
          <a:xfrm rot="16200000" flipH="1">
            <a:off x="1324335" y="4075595"/>
            <a:ext cx="3822357" cy="1181644"/>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265" idx="2"/>
            <a:endCxn id="270" idx="0"/>
          </p:cNvCxnSpPr>
          <p:nvPr/>
        </p:nvCxnSpPr>
        <p:spPr>
          <a:xfrm rot="5400000">
            <a:off x="7360250" y="2729028"/>
            <a:ext cx="1041184" cy="75194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85"/>
          <p:cNvCxnSpPr>
            <a:stCxn id="184" idx="3"/>
            <a:endCxn id="270" idx="0"/>
          </p:cNvCxnSpPr>
          <p:nvPr/>
        </p:nvCxnSpPr>
        <p:spPr>
          <a:xfrm>
            <a:off x="7153856" y="2509945"/>
            <a:ext cx="351011" cy="111564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7" name="Curved Connector 296"/>
          <p:cNvCxnSpPr>
            <a:stCxn id="223" idx="2"/>
            <a:endCxn id="238" idx="2"/>
          </p:cNvCxnSpPr>
          <p:nvPr/>
        </p:nvCxnSpPr>
        <p:spPr>
          <a:xfrm rot="16200000" flipH="1">
            <a:off x="3648237" y="1751692"/>
            <a:ext cx="2853082" cy="4860175"/>
          </a:xfrm>
          <a:prstGeom prst="curvedConnector3">
            <a:avLst>
              <a:gd name="adj1" fmla="val 11361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2995798" y="1606670"/>
            <a:ext cx="3924472"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Helvetica" panose="020B0604020202020204" pitchFamily="34" charset="0"/>
                <a:ea typeface="+mn-ea"/>
                <a:cs typeface="Helvetica" panose="020B0604020202020204" pitchFamily="34" charset="0"/>
              </a:rPr>
              <a:t>AguaClara Consortium </a:t>
            </a:r>
          </a:p>
        </p:txBody>
      </p:sp>
      <p:grpSp>
        <p:nvGrpSpPr>
          <p:cNvPr id="292" name="Group 291"/>
          <p:cNvGrpSpPr/>
          <p:nvPr/>
        </p:nvGrpSpPr>
        <p:grpSpPr>
          <a:xfrm>
            <a:off x="7471986" y="93079"/>
            <a:ext cx="1569661" cy="2491331"/>
            <a:chOff x="7471986" y="318167"/>
            <a:chExt cx="1569661" cy="2491331"/>
          </a:xfrm>
        </p:grpSpPr>
        <p:sp>
          <p:nvSpPr>
            <p:cNvPr id="265" name="Rounded Rectangle 264"/>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188" name="Picture 187"/>
            <p:cNvPicPr>
              <a:picLocks noChangeAspect="1"/>
            </p:cNvPicPr>
            <p:nvPr/>
          </p:nvPicPr>
          <p:blipFill rotWithShape="1">
            <a:blip r:embed="rId24"/>
            <a:srcRect l="15917" t="8804" r="15323" b="12234"/>
            <a:stretch/>
          </p:blipFill>
          <p:spPr>
            <a:xfrm>
              <a:off x="8467498" y="965595"/>
              <a:ext cx="396238" cy="413662"/>
            </a:xfrm>
            <a:prstGeom prst="rect">
              <a:avLst/>
            </a:prstGeom>
            <a:solidFill>
              <a:srgbClr val="FF3300">
                <a:alpha val="27843"/>
              </a:srgbClr>
            </a:solidFill>
          </p:spPr>
        </p:pic>
        <p:pic>
          <p:nvPicPr>
            <p:cNvPr id="189" name="Picture 6" descr="Image result for rotary international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190" name="Picture 189"/>
            <p:cNvPicPr>
              <a:picLocks noChangeAspect="1"/>
            </p:cNvPicPr>
            <p:nvPr/>
          </p:nvPicPr>
          <p:blipFill>
            <a:blip r:embed="rId26"/>
            <a:stretch>
              <a:fillRect/>
            </a:stretch>
          </p:blipFill>
          <p:spPr>
            <a:xfrm>
              <a:off x="7634829" y="1517274"/>
              <a:ext cx="1233808" cy="396498"/>
            </a:xfrm>
            <a:prstGeom prst="rect">
              <a:avLst/>
            </a:prstGeom>
            <a:solidFill>
              <a:srgbClr val="FF3300">
                <a:alpha val="27843"/>
              </a:srgbClr>
            </a:solidFill>
          </p:spPr>
        </p:pic>
        <p:sp>
          <p:nvSpPr>
            <p:cNvPr id="237" name="TextBox 236"/>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324" name="Picture 323"/>
            <p:cNvPicPr>
              <a:picLocks noChangeAspect="1"/>
            </p:cNvPicPr>
            <p:nvPr/>
          </p:nvPicPr>
          <p:blipFill>
            <a:blip r:embed="rId27"/>
            <a:stretch>
              <a:fillRect/>
            </a:stretch>
          </p:blipFill>
          <p:spPr>
            <a:xfrm>
              <a:off x="8003391" y="2344432"/>
              <a:ext cx="556864" cy="419261"/>
            </a:xfrm>
            <a:prstGeom prst="rect">
              <a:avLst/>
            </a:prstGeom>
          </p:spPr>
        </p:pic>
      </p:grpSp>
      <p:cxnSp>
        <p:nvCxnSpPr>
          <p:cNvPr id="328" name="Straight Arrow Connector 327"/>
          <p:cNvCxnSpPr>
            <a:stCxn id="184" idx="0"/>
            <a:endCxn id="223" idx="0"/>
          </p:cNvCxnSpPr>
          <p:nvPr/>
        </p:nvCxnSpPr>
        <p:spPr>
          <a:xfrm rot="16200000" flipH="1" flipV="1">
            <a:off x="4469676" y="413545"/>
            <a:ext cx="18927" cy="3668897"/>
          </a:xfrm>
          <a:prstGeom prst="curvedConnector3">
            <a:avLst>
              <a:gd name="adj1" fmla="val -120779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167874" y="151863"/>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spTree>
    <p:extLst>
      <p:ext uri="{BB962C8B-B14F-4D97-AF65-F5344CB8AC3E}">
        <p14:creationId xmlns:p14="http://schemas.microsoft.com/office/powerpoint/2010/main" val="152326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conventional high tech solution?</a:t>
            </a:r>
          </a:p>
        </p:txBody>
      </p:sp>
      <p:sp>
        <p:nvSpPr>
          <p:cNvPr id="3" name="Content Placeholder 2"/>
          <p:cNvSpPr>
            <a:spLocks noGrp="1"/>
          </p:cNvSpPr>
          <p:nvPr>
            <p:ph idx="1"/>
          </p:nvPr>
        </p:nvSpPr>
        <p:spPr/>
        <p:txBody>
          <a:bodyPr/>
          <a:lstStyle/>
          <a:p>
            <a:r>
              <a:rPr lang="en-US" sz="2800" dirty="0"/>
              <a:t>Technologies from the early 1900’s: flocculation – sedimentation – filtration – disinfection</a:t>
            </a:r>
          </a:p>
          <a:p>
            <a:pPr lvl="0"/>
            <a:r>
              <a:rPr lang="en-US" sz="2800" dirty="0"/>
              <a:t>“Advances” over the last 50 years have focused on automation and increased use of electricity </a:t>
            </a:r>
          </a:p>
          <a:p>
            <a:endParaRPr lang="en-US" sz="2800" dirty="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5" name="Content Placeholder 2"/>
          <p:cNvSpPr txBox="1">
            <a:spLocks/>
          </p:cNvSpPr>
          <p:nvPr/>
        </p:nvSpPr>
        <p:spPr bwMode="auto">
          <a:xfrm>
            <a:off x="381000" y="3581400"/>
            <a:ext cx="62484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lang="en-US" sz="2800" dirty="0"/>
              <a:t>Increased</a:t>
            </a:r>
            <a:r>
              <a:rPr lang="en-US" sz="2800" kern="0" dirty="0">
                <a:latin typeface="+mn-lt"/>
                <a:cs typeface="+mn-cs"/>
              </a:rPr>
              <a:t> cost, reduced reliability, more difficult to maintain, reduced useful life (cell phone life)</a:t>
            </a:r>
          </a:p>
          <a:p>
            <a:pPr marL="457200" marR="0" lvl="0"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50% of the high tech plants</a:t>
            </a:r>
            <a:r>
              <a:rPr kumimoji="0" lang="en-US" sz="2800" b="0" i="0" u="none" strike="noStrike" kern="0" cap="none" spc="0" normalizeH="0" noProof="0" dirty="0">
                <a:ln>
                  <a:noFill/>
                </a:ln>
                <a:solidFill>
                  <a:schemeClr val="tx1"/>
                </a:solidFill>
                <a:effectLst/>
                <a:uLnTx/>
                <a:uFillTx/>
                <a:latin typeface="+mn-lt"/>
                <a:ea typeface="+mn-ea"/>
                <a:cs typeface="+mn-cs"/>
              </a:rPr>
              <a:t> that were installed in Honduras since 2003 have been abandoned</a:t>
            </a: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8363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when high tech water meets small town?</a:t>
            </a:r>
            <a:endParaRPr lang="en-US" dirty="0"/>
          </a:p>
        </p:txBody>
      </p:sp>
      <p:sp>
        <p:nvSpPr>
          <p:cNvPr id="3" name="Content Placeholder 2"/>
          <p:cNvSpPr>
            <a:spLocks noGrp="1"/>
          </p:cNvSpPr>
          <p:nvPr>
            <p:ph idx="1"/>
          </p:nvPr>
        </p:nvSpPr>
        <p:spPr/>
        <p:txBody>
          <a:bodyPr/>
          <a:lstStyle/>
          <a:p>
            <a:r>
              <a:rPr lang="en-US"/>
              <a:t>Software expires and no one is able or willing to pay for the upgrade</a:t>
            </a:r>
          </a:p>
          <a:p>
            <a:r>
              <a:rPr lang="en-US"/>
              <a:t>Everything that moves fails!</a:t>
            </a:r>
          </a:p>
          <a:p>
            <a:pPr lvl="1"/>
            <a:r>
              <a:rPr lang="en-US"/>
              <a:t>Valves, pumps, compressors, switches, relays</a:t>
            </a:r>
          </a:p>
          <a:p>
            <a:r>
              <a:rPr lang="en-US"/>
              <a:t>Electricity bill is too high</a:t>
            </a:r>
          </a:p>
          <a:p>
            <a:r>
              <a:rPr lang="en-US"/>
              <a:t>Entire treatment plant is abandoned</a:t>
            </a:r>
          </a:p>
          <a:p>
            <a:r>
              <a:rPr lang="en-US"/>
              <a:t>3 year average life for package plants installed in Africa – World Bank Engineer</a:t>
            </a:r>
            <a:endParaRPr lang="en-US" dirty="0"/>
          </a:p>
        </p:txBody>
      </p:sp>
    </p:spTree>
    <p:extLst>
      <p:ext uri="{BB962C8B-B14F-4D97-AF65-F5344CB8AC3E}">
        <p14:creationId xmlns:p14="http://schemas.microsoft.com/office/powerpoint/2010/main" val="2548993878"/>
      </p:ext>
    </p:extLst>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rnell offical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a:latin typeface="Helvetica" panose="020B0604020202020204" pitchFamily="34" charset="0"/>
            <a:cs typeface="Helvetica" panose="020B060402020202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2404</TotalTime>
  <Words>848</Words>
  <Application>Microsoft Office PowerPoint</Application>
  <PresentationFormat>On-screen Show (4:3)</PresentationFormat>
  <Paragraphs>153</Paragraphs>
  <Slides>50</Slides>
  <Notes>6</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Arial</vt:lpstr>
      <vt:lpstr>Calibri</vt:lpstr>
      <vt:lpstr>Cambria</vt:lpstr>
      <vt:lpstr>Candara</vt:lpstr>
      <vt:lpstr>Helvetica</vt:lpstr>
      <vt:lpstr>Times</vt:lpstr>
      <vt:lpstr>Times New Roman</vt:lpstr>
      <vt:lpstr>Wingdings</vt:lpstr>
      <vt:lpstr>Lecture 4540 2016</vt:lpstr>
      <vt:lpstr>Cornell offical theme</vt:lpstr>
      <vt:lpstr>An Elegant Solution for Safe Water on Tap </vt:lpstr>
      <vt:lpstr>Three ideas…</vt:lpstr>
      <vt:lpstr>Inventing Perfection</vt:lpstr>
      <vt:lpstr>AguaClara Consortium</vt:lpstr>
      <vt:lpstr>PowerPoint Presentation</vt:lpstr>
      <vt:lpstr>PowerPoint Presentation</vt:lpstr>
      <vt:lpstr>PowerPoint Presentation</vt:lpstr>
      <vt:lpstr>What is the conventional high tech solution?</vt:lpstr>
      <vt:lpstr>What happens when high tech water meets small town?</vt:lpstr>
      <vt:lpstr>Simple, Elegant, or Complicated?</vt:lpstr>
      <vt:lpstr>Elegant Solution</vt:lpstr>
      <vt:lpstr>Pride of Ownership</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Juan</cp:lastModifiedBy>
  <cp:revision>135</cp:revision>
  <dcterms:created xsi:type="dcterms:W3CDTF">2014-03-14T12:49:46Z</dcterms:created>
  <dcterms:modified xsi:type="dcterms:W3CDTF">2018-01-22T12:31:33Z</dcterms:modified>
</cp:coreProperties>
</file>